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14" r:id="rId1"/>
  </p:sldMasterIdLst>
  <p:notesMasterIdLst>
    <p:notesMasterId r:id="rId33"/>
  </p:notesMasterIdLst>
  <p:sldIdLst>
    <p:sldId id="296" r:id="rId2"/>
    <p:sldId id="275" r:id="rId3"/>
    <p:sldId id="276" r:id="rId4"/>
    <p:sldId id="297" r:id="rId5"/>
    <p:sldId id="298" r:id="rId6"/>
    <p:sldId id="299" r:id="rId7"/>
    <p:sldId id="265" r:id="rId8"/>
    <p:sldId id="300" r:id="rId9"/>
    <p:sldId id="301" r:id="rId10"/>
    <p:sldId id="257" r:id="rId11"/>
    <p:sldId id="258" r:id="rId12"/>
    <p:sldId id="269" r:id="rId13"/>
    <p:sldId id="280" r:id="rId14"/>
    <p:sldId id="281" r:id="rId15"/>
    <p:sldId id="282" r:id="rId16"/>
    <p:sldId id="283" r:id="rId17"/>
    <p:sldId id="304" r:id="rId18"/>
    <p:sldId id="305" r:id="rId19"/>
    <p:sldId id="284" r:id="rId20"/>
    <p:sldId id="271" r:id="rId21"/>
    <p:sldId id="272" r:id="rId22"/>
    <p:sldId id="286" r:id="rId23"/>
    <p:sldId id="287" r:id="rId24"/>
    <p:sldId id="291" r:id="rId25"/>
    <p:sldId id="292" r:id="rId26"/>
    <p:sldId id="293" r:id="rId27"/>
    <p:sldId id="294" r:id="rId28"/>
    <p:sldId id="288" r:id="rId29"/>
    <p:sldId id="289" r:id="rId30"/>
    <p:sldId id="290" r:id="rId31"/>
    <p:sldId id="303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72"/>
  </p:normalViewPr>
  <p:slideViewPr>
    <p:cSldViewPr snapToGrid="0">
      <p:cViewPr varScale="1">
        <p:scale>
          <a:sx n="134" d="100"/>
          <a:sy n="134" d="100"/>
        </p:scale>
        <p:origin x="26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svg"/><Relationship Id="rId1" Type="http://schemas.openxmlformats.org/officeDocument/2006/relationships/image" Target="../media/image25.png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8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svg"/><Relationship Id="rId1" Type="http://schemas.openxmlformats.org/officeDocument/2006/relationships/image" Target="../media/image33.png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36.sv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svg"/><Relationship Id="rId1" Type="http://schemas.openxmlformats.org/officeDocument/2006/relationships/image" Target="../media/image39.png"/><Relationship Id="rId6" Type="http://schemas.openxmlformats.org/officeDocument/2006/relationships/image" Target="../media/image44.svg"/><Relationship Id="rId5" Type="http://schemas.openxmlformats.org/officeDocument/2006/relationships/image" Target="../media/image43.png"/><Relationship Id="rId4" Type="http://schemas.openxmlformats.org/officeDocument/2006/relationships/image" Target="../media/image42.svg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svg"/><Relationship Id="rId1" Type="http://schemas.openxmlformats.org/officeDocument/2006/relationships/image" Target="../media/image45.png"/><Relationship Id="rId6" Type="http://schemas.openxmlformats.org/officeDocument/2006/relationships/image" Target="../media/image50.svg"/><Relationship Id="rId5" Type="http://schemas.openxmlformats.org/officeDocument/2006/relationships/image" Target="../media/image49.png"/><Relationship Id="rId4" Type="http://schemas.openxmlformats.org/officeDocument/2006/relationships/image" Target="../media/image48.svg"/></Relationships>
</file>

<file path=ppt/diagrams/_rels/data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svg"/><Relationship Id="rId1" Type="http://schemas.openxmlformats.org/officeDocument/2006/relationships/image" Target="../media/image52.png"/><Relationship Id="rId4" Type="http://schemas.openxmlformats.org/officeDocument/2006/relationships/image" Target="../media/image55.svg"/></Relationships>
</file>

<file path=ppt/diagrams/_rels/data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svg"/><Relationship Id="rId1" Type="http://schemas.openxmlformats.org/officeDocument/2006/relationships/image" Target="../media/image56.png"/><Relationship Id="rId4" Type="http://schemas.openxmlformats.org/officeDocument/2006/relationships/image" Target="../media/image59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svg"/><Relationship Id="rId1" Type="http://schemas.openxmlformats.org/officeDocument/2006/relationships/image" Target="../media/image25.png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8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svg"/><Relationship Id="rId1" Type="http://schemas.openxmlformats.org/officeDocument/2006/relationships/image" Target="../media/image33.png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36.sv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svg"/><Relationship Id="rId1" Type="http://schemas.openxmlformats.org/officeDocument/2006/relationships/image" Target="../media/image39.png"/><Relationship Id="rId6" Type="http://schemas.openxmlformats.org/officeDocument/2006/relationships/image" Target="../media/image44.svg"/><Relationship Id="rId5" Type="http://schemas.openxmlformats.org/officeDocument/2006/relationships/image" Target="../media/image43.png"/><Relationship Id="rId4" Type="http://schemas.openxmlformats.org/officeDocument/2006/relationships/image" Target="../media/image42.sv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svg"/><Relationship Id="rId1" Type="http://schemas.openxmlformats.org/officeDocument/2006/relationships/image" Target="../media/image45.png"/><Relationship Id="rId6" Type="http://schemas.openxmlformats.org/officeDocument/2006/relationships/image" Target="../media/image50.svg"/><Relationship Id="rId5" Type="http://schemas.openxmlformats.org/officeDocument/2006/relationships/image" Target="../media/image49.png"/><Relationship Id="rId4" Type="http://schemas.openxmlformats.org/officeDocument/2006/relationships/image" Target="../media/image48.svg"/></Relationships>
</file>

<file path=ppt/diagrams/_rels/drawing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svg"/><Relationship Id="rId1" Type="http://schemas.openxmlformats.org/officeDocument/2006/relationships/image" Target="../media/image52.png"/><Relationship Id="rId4" Type="http://schemas.openxmlformats.org/officeDocument/2006/relationships/image" Target="../media/image55.svg"/></Relationships>
</file>

<file path=ppt/diagrams/_rels/drawing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svg"/><Relationship Id="rId1" Type="http://schemas.openxmlformats.org/officeDocument/2006/relationships/image" Target="../media/image56.png"/><Relationship Id="rId4" Type="http://schemas.openxmlformats.org/officeDocument/2006/relationships/image" Target="../media/image5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18DB2F1-3919-42BE-BC3A-CBDDF3AE2260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2" csCatId="colorful" phldr="1"/>
      <dgm:spPr/>
      <dgm:t>
        <a:bodyPr/>
        <a:lstStyle/>
        <a:p>
          <a:endParaRPr lang="en-US"/>
        </a:p>
      </dgm:t>
    </dgm:pt>
    <dgm:pt modelId="{9923FE41-9D17-4F15-ADFF-99323C37191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i="0"/>
            <a:t>1. Focus on High-Revenue Items</a:t>
          </a:r>
          <a:endParaRPr lang="en-US"/>
        </a:p>
      </dgm:t>
    </dgm:pt>
    <dgm:pt modelId="{C03655A2-23CB-4070-B408-5DE33F94B432}" type="parTrans" cxnId="{93992C55-92E0-426E-9FCE-21AEF7B79E56}">
      <dgm:prSet/>
      <dgm:spPr/>
      <dgm:t>
        <a:bodyPr/>
        <a:lstStyle/>
        <a:p>
          <a:endParaRPr lang="en-US"/>
        </a:p>
      </dgm:t>
    </dgm:pt>
    <dgm:pt modelId="{0B629043-2B12-4B20-847B-DA5FDD651DF1}" type="sibTrans" cxnId="{93992C55-92E0-426E-9FCE-21AEF7B79E56}">
      <dgm:prSet/>
      <dgm:spPr/>
      <dgm:t>
        <a:bodyPr/>
        <a:lstStyle/>
        <a:p>
          <a:endParaRPr lang="en-US"/>
        </a:p>
      </dgm:t>
    </dgm:pt>
    <dgm:pt modelId="{64B9F428-7B6B-4C61-80CB-6D27EE94775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i="0"/>
            <a:t>Strategy</a:t>
          </a:r>
          <a:r>
            <a:rPr lang="en-US" b="0" i="0"/>
            <a:t>: Prioritize marketing and promotions for items like Cheese Fries, Oreo Shake, and Piri </a:t>
          </a:r>
          <a:r>
            <a:rPr lang="en-US" b="0" i="0" err="1"/>
            <a:t>Piri</a:t>
          </a:r>
          <a:r>
            <a:rPr lang="en-US" b="0" i="0"/>
            <a:t> Fries, which are your top revenue generators.</a:t>
          </a:r>
          <a:endParaRPr lang="en-US"/>
        </a:p>
      </dgm:t>
    </dgm:pt>
    <dgm:pt modelId="{36E31F80-82A0-4CF7-BFC1-86423815D36C}" type="parTrans" cxnId="{7E76052F-1778-4DE6-840C-A440CCDE4AAE}">
      <dgm:prSet/>
      <dgm:spPr/>
      <dgm:t>
        <a:bodyPr/>
        <a:lstStyle/>
        <a:p>
          <a:endParaRPr lang="en-US"/>
        </a:p>
      </dgm:t>
    </dgm:pt>
    <dgm:pt modelId="{8E2ED15F-3054-44EF-8D1B-8AFBFB40A943}" type="sibTrans" cxnId="{7E76052F-1778-4DE6-840C-A440CCDE4AAE}">
      <dgm:prSet/>
      <dgm:spPr/>
      <dgm:t>
        <a:bodyPr/>
        <a:lstStyle/>
        <a:p>
          <a:endParaRPr lang="en-US"/>
        </a:p>
      </dgm:t>
    </dgm:pt>
    <dgm:pt modelId="{368D833C-6014-4860-83AD-195D50F2190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i="0"/>
            <a:t>Action</a:t>
          </a:r>
          <a:r>
            <a:rPr lang="en-US" b="0" i="0"/>
            <a:t>: Create combo deals including high and low revenue items and offer small discounts on bulk purchases of these items to encourage larger orders.</a:t>
          </a:r>
          <a:endParaRPr lang="en-US"/>
        </a:p>
      </dgm:t>
    </dgm:pt>
    <dgm:pt modelId="{949C410C-0B68-4FD9-9458-397E659B1515}" type="parTrans" cxnId="{73162F1D-64DC-49F6-A55C-BF601B17DC3E}">
      <dgm:prSet/>
      <dgm:spPr/>
      <dgm:t>
        <a:bodyPr/>
        <a:lstStyle/>
        <a:p>
          <a:endParaRPr lang="en-US"/>
        </a:p>
      </dgm:t>
    </dgm:pt>
    <dgm:pt modelId="{A72F04EE-D152-42A9-B750-24966E7BD3D9}" type="sibTrans" cxnId="{73162F1D-64DC-49F6-A55C-BF601B17DC3E}">
      <dgm:prSet/>
      <dgm:spPr/>
      <dgm:t>
        <a:bodyPr/>
        <a:lstStyle/>
        <a:p>
          <a:endParaRPr lang="en-US"/>
        </a:p>
      </dgm:t>
    </dgm:pt>
    <dgm:pt modelId="{1F36FBD0-79D2-4F5A-B7C3-75BB82C11AA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i="0"/>
            <a:t>2. Target Specific Times of Day</a:t>
          </a:r>
          <a:endParaRPr lang="en-US"/>
        </a:p>
      </dgm:t>
    </dgm:pt>
    <dgm:pt modelId="{DEA7435F-167D-4EEB-AD02-83C9A64B9E68}" type="parTrans" cxnId="{708D298F-A37B-443E-857D-5024677D4F6C}">
      <dgm:prSet/>
      <dgm:spPr/>
      <dgm:t>
        <a:bodyPr/>
        <a:lstStyle/>
        <a:p>
          <a:endParaRPr lang="en-US"/>
        </a:p>
      </dgm:t>
    </dgm:pt>
    <dgm:pt modelId="{C0E4FCB4-5D0E-470D-B8AA-5B813ABFA28A}" type="sibTrans" cxnId="{708D298F-A37B-443E-857D-5024677D4F6C}">
      <dgm:prSet/>
      <dgm:spPr/>
      <dgm:t>
        <a:bodyPr/>
        <a:lstStyle/>
        <a:p>
          <a:endParaRPr lang="en-US"/>
        </a:p>
      </dgm:t>
    </dgm:pt>
    <dgm:pt modelId="{2096AEA5-3F20-4742-BE58-7DEA571B086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i="0"/>
            <a:t>Strategy</a:t>
          </a:r>
          <a:r>
            <a:rPr lang="en-US" b="0" i="0"/>
            <a:t>: Develop special promotions or menu items for times of day with lower sales to boost revenue during these periods.</a:t>
          </a:r>
          <a:endParaRPr lang="en-US"/>
        </a:p>
      </dgm:t>
    </dgm:pt>
    <dgm:pt modelId="{E3F854E8-40EC-4C02-8178-C81A44DB28CF}" type="parTrans" cxnId="{3F5F5BFB-420C-408D-BDE6-30C7C25686F4}">
      <dgm:prSet/>
      <dgm:spPr/>
      <dgm:t>
        <a:bodyPr/>
        <a:lstStyle/>
        <a:p>
          <a:endParaRPr lang="en-US"/>
        </a:p>
      </dgm:t>
    </dgm:pt>
    <dgm:pt modelId="{60D69CA6-15CA-45C6-B6FA-9411FF57F06C}" type="sibTrans" cxnId="{3F5F5BFB-420C-408D-BDE6-30C7C25686F4}">
      <dgm:prSet/>
      <dgm:spPr/>
      <dgm:t>
        <a:bodyPr/>
        <a:lstStyle/>
        <a:p>
          <a:endParaRPr lang="en-US"/>
        </a:p>
      </dgm:t>
    </dgm:pt>
    <dgm:pt modelId="{FAD08DBA-61B9-4029-B8DB-565C6C663AC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i="0"/>
            <a:t>Action</a:t>
          </a:r>
          <a:r>
            <a:rPr lang="en-US" b="0" i="0"/>
            <a:t>: If mornings are slower, introduce a breakfast special or morning happy hour. For late nights, consider special deals or a late-night menu.</a:t>
          </a:r>
          <a:endParaRPr lang="en-US"/>
        </a:p>
      </dgm:t>
    </dgm:pt>
    <dgm:pt modelId="{755318A6-483A-4E15-8A68-E12BE35759BE}" type="parTrans" cxnId="{0E9FC6DA-412A-4200-9467-B5C1FC23D49A}">
      <dgm:prSet/>
      <dgm:spPr/>
      <dgm:t>
        <a:bodyPr/>
        <a:lstStyle/>
        <a:p>
          <a:endParaRPr lang="en-US"/>
        </a:p>
      </dgm:t>
    </dgm:pt>
    <dgm:pt modelId="{0B5B0995-9EC6-4773-8F36-3243A0DD618C}" type="sibTrans" cxnId="{0E9FC6DA-412A-4200-9467-B5C1FC23D49A}">
      <dgm:prSet/>
      <dgm:spPr/>
      <dgm:t>
        <a:bodyPr/>
        <a:lstStyle/>
        <a:p>
          <a:endParaRPr lang="en-US"/>
        </a:p>
      </dgm:t>
    </dgm:pt>
    <dgm:pt modelId="{9638D847-D885-4DA9-B657-F2066B8F5AC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i="0"/>
            <a:t>3. Leverage Popular Days</a:t>
          </a:r>
          <a:endParaRPr lang="en-US"/>
        </a:p>
      </dgm:t>
    </dgm:pt>
    <dgm:pt modelId="{92B3367D-A04F-4DA4-8DF1-80800F647CF3}" type="parTrans" cxnId="{97EA7BB1-320D-4466-BBD9-8DE524AC7553}">
      <dgm:prSet/>
      <dgm:spPr/>
      <dgm:t>
        <a:bodyPr/>
        <a:lstStyle/>
        <a:p>
          <a:endParaRPr lang="en-US"/>
        </a:p>
      </dgm:t>
    </dgm:pt>
    <dgm:pt modelId="{DAF4FB30-24F0-4C66-A763-4B52387BD033}" type="sibTrans" cxnId="{97EA7BB1-320D-4466-BBD9-8DE524AC7553}">
      <dgm:prSet/>
      <dgm:spPr/>
      <dgm:t>
        <a:bodyPr/>
        <a:lstStyle/>
        <a:p>
          <a:endParaRPr lang="en-US"/>
        </a:p>
      </dgm:t>
    </dgm:pt>
    <dgm:pt modelId="{A79EA335-27EA-42E2-AC97-831A212CE7B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i="0"/>
            <a:t>Strategy</a:t>
          </a:r>
          <a:r>
            <a:rPr lang="en-US" b="0" i="0"/>
            <a:t>: Capitalize on days with higher sales volumes (as identified in the sales data).</a:t>
          </a:r>
          <a:endParaRPr lang="en-US"/>
        </a:p>
      </dgm:t>
    </dgm:pt>
    <dgm:pt modelId="{346F240B-30A8-4B87-A81C-FBF3B41A1970}" type="parTrans" cxnId="{78245E50-BEE8-4576-8440-EE07B98368D9}">
      <dgm:prSet/>
      <dgm:spPr/>
      <dgm:t>
        <a:bodyPr/>
        <a:lstStyle/>
        <a:p>
          <a:endParaRPr lang="en-US"/>
        </a:p>
      </dgm:t>
    </dgm:pt>
    <dgm:pt modelId="{928AC651-F658-4C6C-869D-544F6658B8DA}" type="sibTrans" cxnId="{78245E50-BEE8-4576-8440-EE07B98368D9}">
      <dgm:prSet/>
      <dgm:spPr/>
      <dgm:t>
        <a:bodyPr/>
        <a:lstStyle/>
        <a:p>
          <a:endParaRPr lang="en-US"/>
        </a:p>
      </dgm:t>
    </dgm:pt>
    <dgm:pt modelId="{5FBA1B5D-0E63-4717-BCD5-AD533872C4C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i="0"/>
            <a:t>Action</a:t>
          </a:r>
          <a:r>
            <a:rPr lang="en-US" b="0" i="0"/>
            <a:t>: Host events or special promotions on these days. Consider loyalty rewards for customers visiting on less busy days to balance out the weekly sales.</a:t>
          </a:r>
          <a:endParaRPr lang="en-US"/>
        </a:p>
      </dgm:t>
    </dgm:pt>
    <dgm:pt modelId="{C32B2901-9B51-4744-B936-46BFEF5AC41B}" type="parTrans" cxnId="{68DAAF6F-CF7D-42A7-9B58-C2C81AE1EAA9}">
      <dgm:prSet/>
      <dgm:spPr/>
      <dgm:t>
        <a:bodyPr/>
        <a:lstStyle/>
        <a:p>
          <a:endParaRPr lang="en-US"/>
        </a:p>
      </dgm:t>
    </dgm:pt>
    <dgm:pt modelId="{30D2442B-F4AB-4B33-9ECC-8CBFC1D560E5}" type="sibTrans" cxnId="{68DAAF6F-CF7D-42A7-9B58-C2C81AE1EAA9}">
      <dgm:prSet/>
      <dgm:spPr/>
      <dgm:t>
        <a:bodyPr/>
        <a:lstStyle/>
        <a:p>
          <a:endParaRPr lang="en-US"/>
        </a:p>
      </dgm:t>
    </dgm:pt>
    <dgm:pt modelId="{53F30B35-8441-43D1-8FE0-2CB5AD238D3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i="0"/>
            <a:t>4. Enhance Online Presence</a:t>
          </a:r>
          <a:endParaRPr lang="en-US"/>
        </a:p>
      </dgm:t>
    </dgm:pt>
    <dgm:pt modelId="{7DAC6B53-AD07-4E9B-A402-A821B9206274}" type="parTrans" cxnId="{8C026D3A-C702-400C-B38C-A7F8B39AB3A9}">
      <dgm:prSet/>
      <dgm:spPr/>
      <dgm:t>
        <a:bodyPr/>
        <a:lstStyle/>
        <a:p>
          <a:endParaRPr lang="en-US"/>
        </a:p>
      </dgm:t>
    </dgm:pt>
    <dgm:pt modelId="{EC9A09AC-C98A-42B5-9B4F-11D4740547F5}" type="sibTrans" cxnId="{8C026D3A-C702-400C-B38C-A7F8B39AB3A9}">
      <dgm:prSet/>
      <dgm:spPr/>
      <dgm:t>
        <a:bodyPr/>
        <a:lstStyle/>
        <a:p>
          <a:endParaRPr lang="en-US"/>
        </a:p>
      </dgm:t>
    </dgm:pt>
    <dgm:pt modelId="{DF8999EB-4AC9-4227-A85F-080BD3C1972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i="0"/>
            <a:t>Strategy</a:t>
          </a:r>
          <a:r>
            <a:rPr lang="en-US" b="0" i="0"/>
            <a:t>: Strengthen your online ordering system and delivery options, especially if a significant portion of your transactions is online.</a:t>
          </a:r>
          <a:endParaRPr lang="en-US"/>
        </a:p>
      </dgm:t>
    </dgm:pt>
    <dgm:pt modelId="{40A8402B-DD0A-4D11-B326-FE70F9DAC9E7}" type="parTrans" cxnId="{7CC53B34-7539-4DD8-9597-4FAD38847EB3}">
      <dgm:prSet/>
      <dgm:spPr/>
      <dgm:t>
        <a:bodyPr/>
        <a:lstStyle/>
        <a:p>
          <a:endParaRPr lang="en-US"/>
        </a:p>
      </dgm:t>
    </dgm:pt>
    <dgm:pt modelId="{3A0A0F5D-0CD7-40E6-854C-48C50CE8ABC8}" type="sibTrans" cxnId="{7CC53B34-7539-4DD8-9597-4FAD38847EB3}">
      <dgm:prSet/>
      <dgm:spPr/>
      <dgm:t>
        <a:bodyPr/>
        <a:lstStyle/>
        <a:p>
          <a:endParaRPr lang="en-US"/>
        </a:p>
      </dgm:t>
    </dgm:pt>
    <dgm:pt modelId="{4D3D4227-9B61-447C-97FC-ADC15626EE8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i="0"/>
            <a:t>Action</a:t>
          </a:r>
          <a:r>
            <a:rPr lang="en-US" b="0" i="0"/>
            <a:t>: Invest in social media advertising, optimize your website for online orders, and possibly partner with food delivery platforms.</a:t>
          </a:r>
          <a:endParaRPr lang="en-US"/>
        </a:p>
      </dgm:t>
    </dgm:pt>
    <dgm:pt modelId="{8FDEF43E-39D5-43E9-8E89-C1E8D9E4133D}" type="parTrans" cxnId="{FCF4E65D-EC04-4213-B81E-EE99C94337BC}">
      <dgm:prSet/>
      <dgm:spPr/>
      <dgm:t>
        <a:bodyPr/>
        <a:lstStyle/>
        <a:p>
          <a:endParaRPr lang="en-US"/>
        </a:p>
      </dgm:t>
    </dgm:pt>
    <dgm:pt modelId="{93CDA57A-67CE-4096-81B1-D0FE87C74E65}" type="sibTrans" cxnId="{FCF4E65D-EC04-4213-B81E-EE99C94337BC}">
      <dgm:prSet/>
      <dgm:spPr/>
      <dgm:t>
        <a:bodyPr/>
        <a:lstStyle/>
        <a:p>
          <a:endParaRPr lang="en-US"/>
        </a:p>
      </dgm:t>
    </dgm:pt>
    <dgm:pt modelId="{36663749-0908-422A-A9E6-9E9A4741B8D7}" type="pres">
      <dgm:prSet presAssocID="{718DB2F1-3919-42BE-BC3A-CBDDF3AE2260}" presName="root" presStyleCnt="0">
        <dgm:presLayoutVars>
          <dgm:dir/>
          <dgm:resizeHandles val="exact"/>
        </dgm:presLayoutVars>
      </dgm:prSet>
      <dgm:spPr/>
    </dgm:pt>
    <dgm:pt modelId="{E41A92A8-E5EB-448C-89F6-99968755A999}" type="pres">
      <dgm:prSet presAssocID="{9923FE41-9D17-4F15-ADFF-99323C371915}" presName="compNode" presStyleCnt="0"/>
      <dgm:spPr/>
    </dgm:pt>
    <dgm:pt modelId="{BB5FAC91-D2EB-4D59-B122-F6748F1AEA50}" type="pres">
      <dgm:prSet presAssocID="{9923FE41-9D17-4F15-ADFF-99323C371915}" presName="bgRect" presStyleLbl="bgShp" presStyleIdx="0" presStyleCnt="4"/>
      <dgm:spPr/>
    </dgm:pt>
    <dgm:pt modelId="{B6E1CBC7-FA50-4B2C-A221-600A8DFB10A5}" type="pres">
      <dgm:prSet presAssocID="{9923FE41-9D17-4F15-ADFF-99323C371915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hopping cart"/>
        </a:ext>
      </dgm:extLst>
    </dgm:pt>
    <dgm:pt modelId="{AD41CFB6-1D2E-4EEA-B957-B42B400A7CA5}" type="pres">
      <dgm:prSet presAssocID="{9923FE41-9D17-4F15-ADFF-99323C371915}" presName="spaceRect" presStyleCnt="0"/>
      <dgm:spPr/>
    </dgm:pt>
    <dgm:pt modelId="{FFE9EB2A-15A0-4C2F-B8C1-4E57BF4B556E}" type="pres">
      <dgm:prSet presAssocID="{9923FE41-9D17-4F15-ADFF-99323C371915}" presName="parTx" presStyleLbl="revTx" presStyleIdx="0" presStyleCnt="8">
        <dgm:presLayoutVars>
          <dgm:chMax val="0"/>
          <dgm:chPref val="0"/>
        </dgm:presLayoutVars>
      </dgm:prSet>
      <dgm:spPr/>
    </dgm:pt>
    <dgm:pt modelId="{5F70E8BA-711D-48F7-9D92-DE9A6A6C141D}" type="pres">
      <dgm:prSet presAssocID="{9923FE41-9D17-4F15-ADFF-99323C371915}" presName="desTx" presStyleLbl="revTx" presStyleIdx="1" presStyleCnt="8">
        <dgm:presLayoutVars/>
      </dgm:prSet>
      <dgm:spPr/>
    </dgm:pt>
    <dgm:pt modelId="{9564274D-A07A-4829-BC42-EC8049402D4C}" type="pres">
      <dgm:prSet presAssocID="{0B629043-2B12-4B20-847B-DA5FDD651DF1}" presName="sibTrans" presStyleCnt="0"/>
      <dgm:spPr/>
    </dgm:pt>
    <dgm:pt modelId="{3438885F-5528-4053-A89F-7421F44CFEAB}" type="pres">
      <dgm:prSet presAssocID="{1F36FBD0-79D2-4F5A-B7C3-75BB82C11AA8}" presName="compNode" presStyleCnt="0"/>
      <dgm:spPr/>
    </dgm:pt>
    <dgm:pt modelId="{CD9A39DD-E116-44D8-8E02-336D15A8407A}" type="pres">
      <dgm:prSet presAssocID="{1F36FBD0-79D2-4F5A-B7C3-75BB82C11AA8}" presName="bgRect" presStyleLbl="bgShp" presStyleIdx="1" presStyleCnt="4"/>
      <dgm:spPr/>
    </dgm:pt>
    <dgm:pt modelId="{D5A1608E-719D-4711-A923-CB19C51AD9DC}" type="pres">
      <dgm:prSet presAssocID="{1F36FBD0-79D2-4F5A-B7C3-75BB82C11AA8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7557C61C-CFC2-447E-9794-CB42C22D60D5}" type="pres">
      <dgm:prSet presAssocID="{1F36FBD0-79D2-4F5A-B7C3-75BB82C11AA8}" presName="spaceRect" presStyleCnt="0"/>
      <dgm:spPr/>
    </dgm:pt>
    <dgm:pt modelId="{697095D6-6642-4D0F-8328-2E46FC9CF4C1}" type="pres">
      <dgm:prSet presAssocID="{1F36FBD0-79D2-4F5A-B7C3-75BB82C11AA8}" presName="parTx" presStyleLbl="revTx" presStyleIdx="2" presStyleCnt="8">
        <dgm:presLayoutVars>
          <dgm:chMax val="0"/>
          <dgm:chPref val="0"/>
        </dgm:presLayoutVars>
      </dgm:prSet>
      <dgm:spPr/>
    </dgm:pt>
    <dgm:pt modelId="{0D4ABEBC-8C2D-4567-A8CC-1780E423A602}" type="pres">
      <dgm:prSet presAssocID="{1F36FBD0-79D2-4F5A-B7C3-75BB82C11AA8}" presName="desTx" presStyleLbl="revTx" presStyleIdx="3" presStyleCnt="8">
        <dgm:presLayoutVars/>
      </dgm:prSet>
      <dgm:spPr/>
    </dgm:pt>
    <dgm:pt modelId="{04131282-D6CF-42A4-A26B-5BBEA37DA981}" type="pres">
      <dgm:prSet presAssocID="{C0E4FCB4-5D0E-470D-B8AA-5B813ABFA28A}" presName="sibTrans" presStyleCnt="0"/>
      <dgm:spPr/>
    </dgm:pt>
    <dgm:pt modelId="{D1F295C4-93DC-4DC2-A016-6CA2BCCF31E3}" type="pres">
      <dgm:prSet presAssocID="{9638D847-D885-4DA9-B657-F2066B8F5AC4}" presName="compNode" presStyleCnt="0"/>
      <dgm:spPr/>
    </dgm:pt>
    <dgm:pt modelId="{53DC10B0-1BCF-43D6-A02C-B258C1CC8258}" type="pres">
      <dgm:prSet presAssocID="{9638D847-D885-4DA9-B657-F2066B8F5AC4}" presName="bgRect" presStyleLbl="bgShp" presStyleIdx="2" presStyleCnt="4"/>
      <dgm:spPr/>
    </dgm:pt>
    <dgm:pt modelId="{CA7949A0-171A-4270-BFA0-86B68522FC05}" type="pres">
      <dgm:prSet presAssocID="{9638D847-D885-4DA9-B657-F2066B8F5AC4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ptical disc"/>
        </a:ext>
      </dgm:extLst>
    </dgm:pt>
    <dgm:pt modelId="{8CC8882A-1FFA-434B-9940-4EEF1FE23FD0}" type="pres">
      <dgm:prSet presAssocID="{9638D847-D885-4DA9-B657-F2066B8F5AC4}" presName="spaceRect" presStyleCnt="0"/>
      <dgm:spPr/>
    </dgm:pt>
    <dgm:pt modelId="{7FF03FC2-68C3-4287-9E26-60F232FEA2A0}" type="pres">
      <dgm:prSet presAssocID="{9638D847-D885-4DA9-B657-F2066B8F5AC4}" presName="parTx" presStyleLbl="revTx" presStyleIdx="4" presStyleCnt="8">
        <dgm:presLayoutVars>
          <dgm:chMax val="0"/>
          <dgm:chPref val="0"/>
        </dgm:presLayoutVars>
      </dgm:prSet>
      <dgm:spPr/>
    </dgm:pt>
    <dgm:pt modelId="{9D344F52-880F-4A66-96EA-80D643E56F8E}" type="pres">
      <dgm:prSet presAssocID="{9638D847-D885-4DA9-B657-F2066B8F5AC4}" presName="desTx" presStyleLbl="revTx" presStyleIdx="5" presStyleCnt="8">
        <dgm:presLayoutVars/>
      </dgm:prSet>
      <dgm:spPr/>
    </dgm:pt>
    <dgm:pt modelId="{70CA6BFD-F57B-4ACC-8156-ABD25ECCB616}" type="pres">
      <dgm:prSet presAssocID="{DAF4FB30-24F0-4C66-A763-4B52387BD033}" presName="sibTrans" presStyleCnt="0"/>
      <dgm:spPr/>
    </dgm:pt>
    <dgm:pt modelId="{80CE99D4-06C3-4B54-8A6C-46F579BE7D15}" type="pres">
      <dgm:prSet presAssocID="{53F30B35-8441-43D1-8FE0-2CB5AD238D3A}" presName="compNode" presStyleCnt="0"/>
      <dgm:spPr/>
    </dgm:pt>
    <dgm:pt modelId="{BF33A97A-6746-48C3-80FB-EA89BE525F25}" type="pres">
      <dgm:prSet presAssocID="{53F30B35-8441-43D1-8FE0-2CB5AD238D3A}" presName="bgRect" presStyleLbl="bgShp" presStyleIdx="3" presStyleCnt="4"/>
      <dgm:spPr/>
    </dgm:pt>
    <dgm:pt modelId="{C9A374E2-4AB8-48B3-9E8E-308D3AEFAF28}" type="pres">
      <dgm:prSet presAssocID="{53F30B35-8441-43D1-8FE0-2CB5AD238D3A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Kiosk"/>
        </a:ext>
      </dgm:extLst>
    </dgm:pt>
    <dgm:pt modelId="{74D50E46-2A29-45E2-9C74-39C6C10FBD7D}" type="pres">
      <dgm:prSet presAssocID="{53F30B35-8441-43D1-8FE0-2CB5AD238D3A}" presName="spaceRect" presStyleCnt="0"/>
      <dgm:spPr/>
    </dgm:pt>
    <dgm:pt modelId="{C5DF6721-F4E2-4462-9EB0-491D1EC26543}" type="pres">
      <dgm:prSet presAssocID="{53F30B35-8441-43D1-8FE0-2CB5AD238D3A}" presName="parTx" presStyleLbl="revTx" presStyleIdx="6" presStyleCnt="8">
        <dgm:presLayoutVars>
          <dgm:chMax val="0"/>
          <dgm:chPref val="0"/>
        </dgm:presLayoutVars>
      </dgm:prSet>
      <dgm:spPr/>
    </dgm:pt>
    <dgm:pt modelId="{D444B195-4D43-4961-891B-E1A832F73CBD}" type="pres">
      <dgm:prSet presAssocID="{53F30B35-8441-43D1-8FE0-2CB5AD238D3A}" presName="desTx" presStyleLbl="revTx" presStyleIdx="7" presStyleCnt="8">
        <dgm:presLayoutVars/>
      </dgm:prSet>
      <dgm:spPr/>
    </dgm:pt>
  </dgm:ptLst>
  <dgm:cxnLst>
    <dgm:cxn modelId="{D6CC0A1C-32DA-4C1C-8171-FAB64B62BA52}" type="presOf" srcId="{9638D847-D885-4DA9-B657-F2066B8F5AC4}" destId="{7FF03FC2-68C3-4287-9E26-60F232FEA2A0}" srcOrd="0" destOrd="0" presId="urn:microsoft.com/office/officeart/2018/2/layout/IconVerticalSolidList"/>
    <dgm:cxn modelId="{73162F1D-64DC-49F6-A55C-BF601B17DC3E}" srcId="{9923FE41-9D17-4F15-ADFF-99323C371915}" destId="{368D833C-6014-4860-83AD-195D50F21907}" srcOrd="1" destOrd="0" parTransId="{949C410C-0B68-4FD9-9458-397E659B1515}" sibTransId="{A72F04EE-D152-42A9-B750-24966E7BD3D9}"/>
    <dgm:cxn modelId="{798E381E-57D8-47B1-8F79-BB4674846C6A}" type="presOf" srcId="{53F30B35-8441-43D1-8FE0-2CB5AD238D3A}" destId="{C5DF6721-F4E2-4462-9EB0-491D1EC26543}" srcOrd="0" destOrd="0" presId="urn:microsoft.com/office/officeart/2018/2/layout/IconVerticalSolidList"/>
    <dgm:cxn modelId="{A436EE24-DE17-44A1-A26F-82210F58794A}" type="presOf" srcId="{4D3D4227-9B61-447C-97FC-ADC15626EE8D}" destId="{D444B195-4D43-4961-891B-E1A832F73CBD}" srcOrd="0" destOrd="1" presId="urn:microsoft.com/office/officeart/2018/2/layout/IconVerticalSolidList"/>
    <dgm:cxn modelId="{FDE5B025-0965-40A0-94E5-1EA4B5FCBE19}" type="presOf" srcId="{FAD08DBA-61B9-4029-B8DB-565C6C663ACB}" destId="{0D4ABEBC-8C2D-4567-A8CC-1780E423A602}" srcOrd="0" destOrd="1" presId="urn:microsoft.com/office/officeart/2018/2/layout/IconVerticalSolidList"/>
    <dgm:cxn modelId="{7E76052F-1778-4DE6-840C-A440CCDE4AAE}" srcId="{9923FE41-9D17-4F15-ADFF-99323C371915}" destId="{64B9F428-7B6B-4C61-80CB-6D27EE947750}" srcOrd="0" destOrd="0" parTransId="{36E31F80-82A0-4CF7-BFC1-86423815D36C}" sibTransId="{8E2ED15F-3054-44EF-8D1B-8AFBFB40A943}"/>
    <dgm:cxn modelId="{7CC53B34-7539-4DD8-9597-4FAD38847EB3}" srcId="{53F30B35-8441-43D1-8FE0-2CB5AD238D3A}" destId="{DF8999EB-4AC9-4227-A85F-080BD3C19723}" srcOrd="0" destOrd="0" parTransId="{40A8402B-DD0A-4D11-B326-FE70F9DAC9E7}" sibTransId="{3A0A0F5D-0CD7-40E6-854C-48C50CE8ABC8}"/>
    <dgm:cxn modelId="{8C026D3A-C702-400C-B38C-A7F8B39AB3A9}" srcId="{718DB2F1-3919-42BE-BC3A-CBDDF3AE2260}" destId="{53F30B35-8441-43D1-8FE0-2CB5AD238D3A}" srcOrd="3" destOrd="0" parTransId="{7DAC6B53-AD07-4E9B-A402-A821B9206274}" sibTransId="{EC9A09AC-C98A-42B5-9B4F-11D4740547F5}"/>
    <dgm:cxn modelId="{A5526B48-06A9-4F7B-A73F-0992BBB462D5}" type="presOf" srcId="{1F36FBD0-79D2-4F5A-B7C3-75BB82C11AA8}" destId="{697095D6-6642-4D0F-8328-2E46FC9CF4C1}" srcOrd="0" destOrd="0" presId="urn:microsoft.com/office/officeart/2018/2/layout/IconVerticalSolidList"/>
    <dgm:cxn modelId="{78245E50-BEE8-4576-8440-EE07B98368D9}" srcId="{9638D847-D885-4DA9-B657-F2066B8F5AC4}" destId="{A79EA335-27EA-42E2-AC97-831A212CE7B3}" srcOrd="0" destOrd="0" parTransId="{346F240B-30A8-4B87-A81C-FBF3B41A1970}" sibTransId="{928AC651-F658-4C6C-869D-544F6658B8DA}"/>
    <dgm:cxn modelId="{93992C55-92E0-426E-9FCE-21AEF7B79E56}" srcId="{718DB2F1-3919-42BE-BC3A-CBDDF3AE2260}" destId="{9923FE41-9D17-4F15-ADFF-99323C371915}" srcOrd="0" destOrd="0" parTransId="{C03655A2-23CB-4070-B408-5DE33F94B432}" sibTransId="{0B629043-2B12-4B20-847B-DA5FDD651DF1}"/>
    <dgm:cxn modelId="{FCF4E65D-EC04-4213-B81E-EE99C94337BC}" srcId="{53F30B35-8441-43D1-8FE0-2CB5AD238D3A}" destId="{4D3D4227-9B61-447C-97FC-ADC15626EE8D}" srcOrd="1" destOrd="0" parTransId="{8FDEF43E-39D5-43E9-8E89-C1E8D9E4133D}" sibTransId="{93CDA57A-67CE-4096-81B1-D0FE87C74E65}"/>
    <dgm:cxn modelId="{1E2AA865-1740-489A-AB6A-8107ED6BF601}" type="presOf" srcId="{A79EA335-27EA-42E2-AC97-831A212CE7B3}" destId="{9D344F52-880F-4A66-96EA-80D643E56F8E}" srcOrd="0" destOrd="0" presId="urn:microsoft.com/office/officeart/2018/2/layout/IconVerticalSolidList"/>
    <dgm:cxn modelId="{68DAAF6F-CF7D-42A7-9B58-C2C81AE1EAA9}" srcId="{9638D847-D885-4DA9-B657-F2066B8F5AC4}" destId="{5FBA1B5D-0E63-4717-BCD5-AD533872C4CA}" srcOrd="1" destOrd="0" parTransId="{C32B2901-9B51-4744-B936-46BFEF5AC41B}" sibTransId="{30D2442B-F4AB-4B33-9ECC-8CBFC1D560E5}"/>
    <dgm:cxn modelId="{40FACB80-656D-478C-9FEE-E29B405FF352}" type="presOf" srcId="{2096AEA5-3F20-4742-BE58-7DEA571B0861}" destId="{0D4ABEBC-8C2D-4567-A8CC-1780E423A602}" srcOrd="0" destOrd="0" presId="urn:microsoft.com/office/officeart/2018/2/layout/IconVerticalSolidList"/>
    <dgm:cxn modelId="{E0CA7E88-43FD-498A-984F-BE11648CDF2B}" type="presOf" srcId="{9923FE41-9D17-4F15-ADFF-99323C371915}" destId="{FFE9EB2A-15A0-4C2F-B8C1-4E57BF4B556E}" srcOrd="0" destOrd="0" presId="urn:microsoft.com/office/officeart/2018/2/layout/IconVerticalSolidList"/>
    <dgm:cxn modelId="{708D298F-A37B-443E-857D-5024677D4F6C}" srcId="{718DB2F1-3919-42BE-BC3A-CBDDF3AE2260}" destId="{1F36FBD0-79D2-4F5A-B7C3-75BB82C11AA8}" srcOrd="1" destOrd="0" parTransId="{DEA7435F-167D-4EEB-AD02-83C9A64B9E68}" sibTransId="{C0E4FCB4-5D0E-470D-B8AA-5B813ABFA28A}"/>
    <dgm:cxn modelId="{79B705A0-8A7A-4BE4-9E89-D16E493AD5E0}" type="presOf" srcId="{64B9F428-7B6B-4C61-80CB-6D27EE947750}" destId="{5F70E8BA-711D-48F7-9D92-DE9A6A6C141D}" srcOrd="0" destOrd="0" presId="urn:microsoft.com/office/officeart/2018/2/layout/IconVerticalSolidList"/>
    <dgm:cxn modelId="{31DE74A7-BB5A-4F9C-89DA-20DC10BABBF5}" type="presOf" srcId="{718DB2F1-3919-42BE-BC3A-CBDDF3AE2260}" destId="{36663749-0908-422A-A9E6-9E9A4741B8D7}" srcOrd="0" destOrd="0" presId="urn:microsoft.com/office/officeart/2018/2/layout/IconVerticalSolidList"/>
    <dgm:cxn modelId="{97EA7BB1-320D-4466-BBD9-8DE524AC7553}" srcId="{718DB2F1-3919-42BE-BC3A-CBDDF3AE2260}" destId="{9638D847-D885-4DA9-B657-F2066B8F5AC4}" srcOrd="2" destOrd="0" parTransId="{92B3367D-A04F-4DA4-8DF1-80800F647CF3}" sibTransId="{DAF4FB30-24F0-4C66-A763-4B52387BD033}"/>
    <dgm:cxn modelId="{67699AC5-5C87-4333-854B-73D6E3CC3282}" type="presOf" srcId="{DF8999EB-4AC9-4227-A85F-080BD3C19723}" destId="{D444B195-4D43-4961-891B-E1A832F73CBD}" srcOrd="0" destOrd="0" presId="urn:microsoft.com/office/officeart/2018/2/layout/IconVerticalSolidList"/>
    <dgm:cxn modelId="{5420E1D5-B002-45B0-B4FD-59DEFA948F37}" type="presOf" srcId="{368D833C-6014-4860-83AD-195D50F21907}" destId="{5F70E8BA-711D-48F7-9D92-DE9A6A6C141D}" srcOrd="0" destOrd="1" presId="urn:microsoft.com/office/officeart/2018/2/layout/IconVerticalSolidList"/>
    <dgm:cxn modelId="{0E9FC6DA-412A-4200-9467-B5C1FC23D49A}" srcId="{1F36FBD0-79D2-4F5A-B7C3-75BB82C11AA8}" destId="{FAD08DBA-61B9-4029-B8DB-565C6C663ACB}" srcOrd="1" destOrd="0" parTransId="{755318A6-483A-4E15-8A68-E12BE35759BE}" sibTransId="{0B5B0995-9EC6-4773-8F36-3243A0DD618C}"/>
    <dgm:cxn modelId="{7853CCE1-2E8E-42A0-8715-78DF35F362CD}" type="presOf" srcId="{5FBA1B5D-0E63-4717-BCD5-AD533872C4CA}" destId="{9D344F52-880F-4A66-96EA-80D643E56F8E}" srcOrd="0" destOrd="1" presId="urn:microsoft.com/office/officeart/2018/2/layout/IconVerticalSolidList"/>
    <dgm:cxn modelId="{3F5F5BFB-420C-408D-BDE6-30C7C25686F4}" srcId="{1F36FBD0-79D2-4F5A-B7C3-75BB82C11AA8}" destId="{2096AEA5-3F20-4742-BE58-7DEA571B0861}" srcOrd="0" destOrd="0" parTransId="{E3F854E8-40EC-4C02-8178-C81A44DB28CF}" sibTransId="{60D69CA6-15CA-45C6-B6FA-9411FF57F06C}"/>
    <dgm:cxn modelId="{9501DE55-9F52-497E-B6CD-84FA0E0ADBE8}" type="presParOf" srcId="{36663749-0908-422A-A9E6-9E9A4741B8D7}" destId="{E41A92A8-E5EB-448C-89F6-99968755A999}" srcOrd="0" destOrd="0" presId="urn:microsoft.com/office/officeart/2018/2/layout/IconVerticalSolidList"/>
    <dgm:cxn modelId="{BA025D3F-7D71-4CC0-A056-2F1133F613B8}" type="presParOf" srcId="{E41A92A8-E5EB-448C-89F6-99968755A999}" destId="{BB5FAC91-D2EB-4D59-B122-F6748F1AEA50}" srcOrd="0" destOrd="0" presId="urn:microsoft.com/office/officeart/2018/2/layout/IconVerticalSolidList"/>
    <dgm:cxn modelId="{6536BC0E-01DD-4830-80AD-74D56DB737C2}" type="presParOf" srcId="{E41A92A8-E5EB-448C-89F6-99968755A999}" destId="{B6E1CBC7-FA50-4B2C-A221-600A8DFB10A5}" srcOrd="1" destOrd="0" presId="urn:microsoft.com/office/officeart/2018/2/layout/IconVerticalSolidList"/>
    <dgm:cxn modelId="{57AB9F67-3ED7-4672-B94B-E64865287AF6}" type="presParOf" srcId="{E41A92A8-E5EB-448C-89F6-99968755A999}" destId="{AD41CFB6-1D2E-4EEA-B957-B42B400A7CA5}" srcOrd="2" destOrd="0" presId="urn:microsoft.com/office/officeart/2018/2/layout/IconVerticalSolidList"/>
    <dgm:cxn modelId="{AD8952C8-6082-4857-87EB-34A502851385}" type="presParOf" srcId="{E41A92A8-E5EB-448C-89F6-99968755A999}" destId="{FFE9EB2A-15A0-4C2F-B8C1-4E57BF4B556E}" srcOrd="3" destOrd="0" presId="urn:microsoft.com/office/officeart/2018/2/layout/IconVerticalSolidList"/>
    <dgm:cxn modelId="{1A4816DB-28FB-4C2B-A3B8-F999505AC787}" type="presParOf" srcId="{E41A92A8-E5EB-448C-89F6-99968755A999}" destId="{5F70E8BA-711D-48F7-9D92-DE9A6A6C141D}" srcOrd="4" destOrd="0" presId="urn:microsoft.com/office/officeart/2018/2/layout/IconVerticalSolidList"/>
    <dgm:cxn modelId="{F1C92951-F54B-4EEA-9F2B-B382C0F5DE31}" type="presParOf" srcId="{36663749-0908-422A-A9E6-9E9A4741B8D7}" destId="{9564274D-A07A-4829-BC42-EC8049402D4C}" srcOrd="1" destOrd="0" presId="urn:microsoft.com/office/officeart/2018/2/layout/IconVerticalSolidList"/>
    <dgm:cxn modelId="{15D016A7-4A5A-4C85-B473-AA9C99EF90EE}" type="presParOf" srcId="{36663749-0908-422A-A9E6-9E9A4741B8D7}" destId="{3438885F-5528-4053-A89F-7421F44CFEAB}" srcOrd="2" destOrd="0" presId="urn:microsoft.com/office/officeart/2018/2/layout/IconVerticalSolidList"/>
    <dgm:cxn modelId="{17233C3B-CA2B-4D53-AA1B-602C7864B0BD}" type="presParOf" srcId="{3438885F-5528-4053-A89F-7421F44CFEAB}" destId="{CD9A39DD-E116-44D8-8E02-336D15A8407A}" srcOrd="0" destOrd="0" presId="urn:microsoft.com/office/officeart/2018/2/layout/IconVerticalSolidList"/>
    <dgm:cxn modelId="{65227679-0D9E-47C4-AD72-77164C7F6DE4}" type="presParOf" srcId="{3438885F-5528-4053-A89F-7421F44CFEAB}" destId="{D5A1608E-719D-4711-A923-CB19C51AD9DC}" srcOrd="1" destOrd="0" presId="urn:microsoft.com/office/officeart/2018/2/layout/IconVerticalSolidList"/>
    <dgm:cxn modelId="{CAD82B77-E519-4C39-910E-953C2287982E}" type="presParOf" srcId="{3438885F-5528-4053-A89F-7421F44CFEAB}" destId="{7557C61C-CFC2-447E-9794-CB42C22D60D5}" srcOrd="2" destOrd="0" presId="urn:microsoft.com/office/officeart/2018/2/layout/IconVerticalSolidList"/>
    <dgm:cxn modelId="{A02A1C92-7A8E-4762-94D9-AB12D6058516}" type="presParOf" srcId="{3438885F-5528-4053-A89F-7421F44CFEAB}" destId="{697095D6-6642-4D0F-8328-2E46FC9CF4C1}" srcOrd="3" destOrd="0" presId="urn:microsoft.com/office/officeart/2018/2/layout/IconVerticalSolidList"/>
    <dgm:cxn modelId="{F072D85A-93E5-42F3-B48F-44F050E67576}" type="presParOf" srcId="{3438885F-5528-4053-A89F-7421F44CFEAB}" destId="{0D4ABEBC-8C2D-4567-A8CC-1780E423A602}" srcOrd="4" destOrd="0" presId="urn:microsoft.com/office/officeart/2018/2/layout/IconVerticalSolidList"/>
    <dgm:cxn modelId="{098F4A6E-A65E-4309-A088-955CDB4EF6B2}" type="presParOf" srcId="{36663749-0908-422A-A9E6-9E9A4741B8D7}" destId="{04131282-D6CF-42A4-A26B-5BBEA37DA981}" srcOrd="3" destOrd="0" presId="urn:microsoft.com/office/officeart/2018/2/layout/IconVerticalSolidList"/>
    <dgm:cxn modelId="{31C5FDF7-F36F-4ECC-BD9C-F8CEB5C794E8}" type="presParOf" srcId="{36663749-0908-422A-A9E6-9E9A4741B8D7}" destId="{D1F295C4-93DC-4DC2-A016-6CA2BCCF31E3}" srcOrd="4" destOrd="0" presId="urn:microsoft.com/office/officeart/2018/2/layout/IconVerticalSolidList"/>
    <dgm:cxn modelId="{38802414-D672-4ACF-A084-AE2A3FF1D549}" type="presParOf" srcId="{D1F295C4-93DC-4DC2-A016-6CA2BCCF31E3}" destId="{53DC10B0-1BCF-43D6-A02C-B258C1CC8258}" srcOrd="0" destOrd="0" presId="urn:microsoft.com/office/officeart/2018/2/layout/IconVerticalSolidList"/>
    <dgm:cxn modelId="{2821FD93-DB94-4D14-A2FD-0C30177330FA}" type="presParOf" srcId="{D1F295C4-93DC-4DC2-A016-6CA2BCCF31E3}" destId="{CA7949A0-171A-4270-BFA0-86B68522FC05}" srcOrd="1" destOrd="0" presId="urn:microsoft.com/office/officeart/2018/2/layout/IconVerticalSolidList"/>
    <dgm:cxn modelId="{2A281487-2E08-4E73-8C1A-E4D79D460AC6}" type="presParOf" srcId="{D1F295C4-93DC-4DC2-A016-6CA2BCCF31E3}" destId="{8CC8882A-1FFA-434B-9940-4EEF1FE23FD0}" srcOrd="2" destOrd="0" presId="urn:microsoft.com/office/officeart/2018/2/layout/IconVerticalSolidList"/>
    <dgm:cxn modelId="{AD6400AF-28D6-4CD2-AC4C-AF7E8179C54B}" type="presParOf" srcId="{D1F295C4-93DC-4DC2-A016-6CA2BCCF31E3}" destId="{7FF03FC2-68C3-4287-9E26-60F232FEA2A0}" srcOrd="3" destOrd="0" presId="urn:microsoft.com/office/officeart/2018/2/layout/IconVerticalSolidList"/>
    <dgm:cxn modelId="{DD25E719-0A7B-420F-AED7-5424A5C446CC}" type="presParOf" srcId="{D1F295C4-93DC-4DC2-A016-6CA2BCCF31E3}" destId="{9D344F52-880F-4A66-96EA-80D643E56F8E}" srcOrd="4" destOrd="0" presId="urn:microsoft.com/office/officeart/2018/2/layout/IconVerticalSolidList"/>
    <dgm:cxn modelId="{A31A5898-6F69-4146-BA9E-9179EE0E7371}" type="presParOf" srcId="{36663749-0908-422A-A9E6-9E9A4741B8D7}" destId="{70CA6BFD-F57B-4ACC-8156-ABD25ECCB616}" srcOrd="5" destOrd="0" presId="urn:microsoft.com/office/officeart/2018/2/layout/IconVerticalSolidList"/>
    <dgm:cxn modelId="{FA3896E4-2BC7-4ED3-B441-66646436490E}" type="presParOf" srcId="{36663749-0908-422A-A9E6-9E9A4741B8D7}" destId="{80CE99D4-06C3-4B54-8A6C-46F579BE7D15}" srcOrd="6" destOrd="0" presId="urn:microsoft.com/office/officeart/2018/2/layout/IconVerticalSolidList"/>
    <dgm:cxn modelId="{F1BEFCCB-C358-47A3-BBDF-2B9000E13A7A}" type="presParOf" srcId="{80CE99D4-06C3-4B54-8A6C-46F579BE7D15}" destId="{BF33A97A-6746-48C3-80FB-EA89BE525F25}" srcOrd="0" destOrd="0" presId="urn:microsoft.com/office/officeart/2018/2/layout/IconVerticalSolidList"/>
    <dgm:cxn modelId="{795B8FBC-AECE-47DF-9E4D-7F70E79A5D34}" type="presParOf" srcId="{80CE99D4-06C3-4B54-8A6C-46F579BE7D15}" destId="{C9A374E2-4AB8-48B3-9E8E-308D3AEFAF28}" srcOrd="1" destOrd="0" presId="urn:microsoft.com/office/officeart/2018/2/layout/IconVerticalSolidList"/>
    <dgm:cxn modelId="{AAD90D16-A8C7-4EFF-A5E4-6C0207F44EE9}" type="presParOf" srcId="{80CE99D4-06C3-4B54-8A6C-46F579BE7D15}" destId="{74D50E46-2A29-45E2-9C74-39C6C10FBD7D}" srcOrd="2" destOrd="0" presId="urn:microsoft.com/office/officeart/2018/2/layout/IconVerticalSolidList"/>
    <dgm:cxn modelId="{2DA3BB34-0FB3-49A9-8DCA-A2A118F577F6}" type="presParOf" srcId="{80CE99D4-06C3-4B54-8A6C-46F579BE7D15}" destId="{C5DF6721-F4E2-4462-9EB0-491D1EC26543}" srcOrd="3" destOrd="0" presId="urn:microsoft.com/office/officeart/2018/2/layout/IconVerticalSolidList"/>
    <dgm:cxn modelId="{7B04F8BB-1DA0-4079-A7C7-5913F4446FC7}" type="presParOf" srcId="{80CE99D4-06C3-4B54-8A6C-46F579BE7D15}" destId="{D444B195-4D43-4961-891B-E1A832F73CBD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E778766-BA62-4711-BEEA-1145DADBF5DD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89B3007A-7501-470A-9C3E-0DCA56B3A00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i="0"/>
            <a:t>5. Seasonal and Time-Based Campaigns</a:t>
          </a:r>
          <a:endParaRPr lang="en-US"/>
        </a:p>
      </dgm:t>
    </dgm:pt>
    <dgm:pt modelId="{DA4830FC-6B9F-4027-94CA-6DAE96559259}" type="parTrans" cxnId="{F013122C-1D95-4C9D-B1EF-948EF4080EE5}">
      <dgm:prSet/>
      <dgm:spPr/>
      <dgm:t>
        <a:bodyPr/>
        <a:lstStyle/>
        <a:p>
          <a:endParaRPr lang="en-US"/>
        </a:p>
      </dgm:t>
    </dgm:pt>
    <dgm:pt modelId="{1844F6EB-A535-44CC-8CB2-16DA7D89F3E6}" type="sibTrans" cxnId="{F013122C-1D95-4C9D-B1EF-948EF4080EE5}">
      <dgm:prSet/>
      <dgm:spPr/>
      <dgm:t>
        <a:bodyPr/>
        <a:lstStyle/>
        <a:p>
          <a:endParaRPr lang="en-US"/>
        </a:p>
      </dgm:t>
    </dgm:pt>
    <dgm:pt modelId="{329CC7DF-148E-4A7E-90A0-7272F20B893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i="0"/>
            <a:t>Strategy</a:t>
          </a:r>
          <a:r>
            <a:rPr lang="en-US" b="0" i="0"/>
            <a:t>: Create marketing campaigns targeting specific seasons or holidays.</a:t>
          </a:r>
          <a:endParaRPr lang="en-US"/>
        </a:p>
      </dgm:t>
    </dgm:pt>
    <dgm:pt modelId="{4B094956-9112-46FE-ABF3-54C303BA95B1}" type="parTrans" cxnId="{FB38B55D-6BC2-48A0-AADB-8F774ED56990}">
      <dgm:prSet/>
      <dgm:spPr/>
      <dgm:t>
        <a:bodyPr/>
        <a:lstStyle/>
        <a:p>
          <a:endParaRPr lang="en-US"/>
        </a:p>
      </dgm:t>
    </dgm:pt>
    <dgm:pt modelId="{FD7160E3-D3C6-457D-9322-8895FD4A5175}" type="sibTrans" cxnId="{FB38B55D-6BC2-48A0-AADB-8F774ED56990}">
      <dgm:prSet/>
      <dgm:spPr/>
      <dgm:t>
        <a:bodyPr/>
        <a:lstStyle/>
        <a:p>
          <a:endParaRPr lang="en-US"/>
        </a:p>
      </dgm:t>
    </dgm:pt>
    <dgm:pt modelId="{341DE81F-6164-41FD-B3B6-2E30B154247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i="0"/>
            <a:t>Action</a:t>
          </a:r>
          <a:r>
            <a:rPr lang="en-US" b="0" i="0"/>
            <a:t>: Offer seasonal menu items, holiday discounts, or themed events. Utilize email marketing to inform customers about these special offers.</a:t>
          </a:r>
          <a:endParaRPr lang="en-US"/>
        </a:p>
      </dgm:t>
    </dgm:pt>
    <dgm:pt modelId="{F0B0D9FA-41CD-44A8-BF7A-F1A6B35D55DF}" type="parTrans" cxnId="{8F493B4F-5A83-4C18-93A4-0673BD5AE481}">
      <dgm:prSet/>
      <dgm:spPr/>
      <dgm:t>
        <a:bodyPr/>
        <a:lstStyle/>
        <a:p>
          <a:endParaRPr lang="en-US"/>
        </a:p>
      </dgm:t>
    </dgm:pt>
    <dgm:pt modelId="{5867B8E2-E4FB-41A5-ACB2-DF238B12FA2D}" type="sibTrans" cxnId="{8F493B4F-5A83-4C18-93A4-0673BD5AE481}">
      <dgm:prSet/>
      <dgm:spPr/>
      <dgm:t>
        <a:bodyPr/>
        <a:lstStyle/>
        <a:p>
          <a:endParaRPr lang="en-US"/>
        </a:p>
      </dgm:t>
    </dgm:pt>
    <dgm:pt modelId="{9A4661BD-A2A9-401D-B420-DB6B1B73690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i="0"/>
            <a:t>6. Customer Engagement and Feedback</a:t>
          </a:r>
          <a:endParaRPr lang="en-US"/>
        </a:p>
      </dgm:t>
    </dgm:pt>
    <dgm:pt modelId="{01AC51B1-BF9D-41DC-9E6A-BAF19FF02FEB}" type="parTrans" cxnId="{FF659C18-C0F8-4162-B311-4D19ECB6E25A}">
      <dgm:prSet/>
      <dgm:spPr/>
      <dgm:t>
        <a:bodyPr/>
        <a:lstStyle/>
        <a:p>
          <a:endParaRPr lang="en-US"/>
        </a:p>
      </dgm:t>
    </dgm:pt>
    <dgm:pt modelId="{D237D841-83DE-4BFD-AAE2-6FA2A540ACB5}" type="sibTrans" cxnId="{FF659C18-C0F8-4162-B311-4D19ECB6E25A}">
      <dgm:prSet/>
      <dgm:spPr/>
      <dgm:t>
        <a:bodyPr/>
        <a:lstStyle/>
        <a:p>
          <a:endParaRPr lang="en-US"/>
        </a:p>
      </dgm:t>
    </dgm:pt>
    <dgm:pt modelId="{3890282B-6331-4BD6-B9DF-4C41A043689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i="0"/>
            <a:t>Strategy</a:t>
          </a:r>
          <a:r>
            <a:rPr lang="en-US" b="0" i="0"/>
            <a:t>: Engage with customers to gather feedback and build a community.</a:t>
          </a:r>
          <a:endParaRPr lang="en-US"/>
        </a:p>
      </dgm:t>
    </dgm:pt>
    <dgm:pt modelId="{962D1636-DDF1-4A9F-BBD6-AC177F4FE10A}" type="parTrans" cxnId="{91A4F2AB-0604-468B-8781-918AFEC484B0}">
      <dgm:prSet/>
      <dgm:spPr/>
      <dgm:t>
        <a:bodyPr/>
        <a:lstStyle/>
        <a:p>
          <a:endParaRPr lang="en-US"/>
        </a:p>
      </dgm:t>
    </dgm:pt>
    <dgm:pt modelId="{D8543615-FAFB-4A75-BB37-92F2EBD18EA3}" type="sibTrans" cxnId="{91A4F2AB-0604-468B-8781-918AFEC484B0}">
      <dgm:prSet/>
      <dgm:spPr/>
      <dgm:t>
        <a:bodyPr/>
        <a:lstStyle/>
        <a:p>
          <a:endParaRPr lang="en-US"/>
        </a:p>
      </dgm:t>
    </dgm:pt>
    <dgm:pt modelId="{E61734E0-869F-4B1E-B630-85742C8FBFA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i="0"/>
            <a:t>Action</a:t>
          </a:r>
          <a:r>
            <a:rPr lang="en-US" b="0" i="0"/>
            <a:t>: Implement a customer feedback system, create a loyalty program, and actively engage with customers on social media.</a:t>
          </a:r>
          <a:endParaRPr lang="en-US"/>
        </a:p>
      </dgm:t>
    </dgm:pt>
    <dgm:pt modelId="{EFA5F0B7-E360-4B57-9C2B-6388CC29BD07}" type="parTrans" cxnId="{54CE7986-A624-4177-877B-06482EB7B2AD}">
      <dgm:prSet/>
      <dgm:spPr/>
      <dgm:t>
        <a:bodyPr/>
        <a:lstStyle/>
        <a:p>
          <a:endParaRPr lang="en-US"/>
        </a:p>
      </dgm:t>
    </dgm:pt>
    <dgm:pt modelId="{72D87979-8617-4550-9E46-504D4981A6A5}" type="sibTrans" cxnId="{54CE7986-A624-4177-877B-06482EB7B2AD}">
      <dgm:prSet/>
      <dgm:spPr/>
      <dgm:t>
        <a:bodyPr/>
        <a:lstStyle/>
        <a:p>
          <a:endParaRPr lang="en-US"/>
        </a:p>
      </dgm:t>
    </dgm:pt>
    <dgm:pt modelId="{82141245-22EF-41A8-8A84-0F55EEB9BBF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7</a:t>
          </a:r>
          <a:r>
            <a:rPr lang="en-US" b="1" i="0"/>
            <a:t>. Menu Optimization</a:t>
          </a:r>
          <a:endParaRPr lang="en-US"/>
        </a:p>
      </dgm:t>
    </dgm:pt>
    <dgm:pt modelId="{8A199393-AC8B-41DB-9045-067A7A24098E}" type="parTrans" cxnId="{C09C012B-15D7-4B2B-A3D9-70CC1F0D1AD3}">
      <dgm:prSet/>
      <dgm:spPr/>
      <dgm:t>
        <a:bodyPr/>
        <a:lstStyle/>
        <a:p>
          <a:endParaRPr lang="en-US"/>
        </a:p>
      </dgm:t>
    </dgm:pt>
    <dgm:pt modelId="{A2CB8957-F20C-4DF8-91A8-2553BC321DBF}" type="sibTrans" cxnId="{C09C012B-15D7-4B2B-A3D9-70CC1F0D1AD3}">
      <dgm:prSet/>
      <dgm:spPr/>
      <dgm:t>
        <a:bodyPr/>
        <a:lstStyle/>
        <a:p>
          <a:endParaRPr lang="en-US"/>
        </a:p>
      </dgm:t>
    </dgm:pt>
    <dgm:pt modelId="{90E1329E-2A2B-48A5-AF28-9B0B80D151B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i="0"/>
            <a:t>Strategy</a:t>
          </a:r>
          <a:r>
            <a:rPr lang="en-US" b="0" i="0"/>
            <a:t>: Regularly review and update the menu based on sales data and customer preferences.</a:t>
          </a:r>
          <a:endParaRPr lang="en-US"/>
        </a:p>
      </dgm:t>
    </dgm:pt>
    <dgm:pt modelId="{672ED95A-9718-460E-BC70-7C0213C57F73}" type="parTrans" cxnId="{59B3AB02-2D98-4C65-9E76-5A6B01E465CD}">
      <dgm:prSet/>
      <dgm:spPr/>
      <dgm:t>
        <a:bodyPr/>
        <a:lstStyle/>
        <a:p>
          <a:endParaRPr lang="en-US"/>
        </a:p>
      </dgm:t>
    </dgm:pt>
    <dgm:pt modelId="{51812816-3851-4A2B-B16E-AF85701A2E08}" type="sibTrans" cxnId="{59B3AB02-2D98-4C65-9E76-5A6B01E465CD}">
      <dgm:prSet/>
      <dgm:spPr/>
      <dgm:t>
        <a:bodyPr/>
        <a:lstStyle/>
        <a:p>
          <a:endParaRPr lang="en-US"/>
        </a:p>
      </dgm:t>
    </dgm:pt>
    <dgm:pt modelId="{A2647A37-A495-4656-91AD-752A91C263F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i="0"/>
            <a:t>Action</a:t>
          </a:r>
          <a:r>
            <a:rPr lang="en-US" b="0" i="0"/>
            <a:t>: Consider removing low-selling items, introducing new dishes inspired by best-sellers, and adjusting prices based on cost and popularity.</a:t>
          </a:r>
          <a:endParaRPr lang="en-US"/>
        </a:p>
      </dgm:t>
    </dgm:pt>
    <dgm:pt modelId="{D3C06BE1-1CE9-4DD3-9923-8EF9C2992575}" type="parTrans" cxnId="{D6E38700-6728-422F-89D8-A3D63A5E9754}">
      <dgm:prSet/>
      <dgm:spPr/>
      <dgm:t>
        <a:bodyPr/>
        <a:lstStyle/>
        <a:p>
          <a:endParaRPr lang="en-US"/>
        </a:p>
      </dgm:t>
    </dgm:pt>
    <dgm:pt modelId="{3CFB2D8C-1D2C-4155-8107-759F4DE29FBD}" type="sibTrans" cxnId="{D6E38700-6728-422F-89D8-A3D63A5E9754}">
      <dgm:prSet/>
      <dgm:spPr/>
      <dgm:t>
        <a:bodyPr/>
        <a:lstStyle/>
        <a:p>
          <a:endParaRPr lang="en-US"/>
        </a:p>
      </dgm:t>
    </dgm:pt>
    <dgm:pt modelId="{861184FD-7EED-4B94-B468-09564D7B1E6C}" type="pres">
      <dgm:prSet presAssocID="{5E778766-BA62-4711-BEEA-1145DADBF5DD}" presName="root" presStyleCnt="0">
        <dgm:presLayoutVars>
          <dgm:dir/>
          <dgm:resizeHandles val="exact"/>
        </dgm:presLayoutVars>
      </dgm:prSet>
      <dgm:spPr/>
    </dgm:pt>
    <dgm:pt modelId="{83B6A5C5-A5C1-4F0A-8CCB-0E435214A71A}" type="pres">
      <dgm:prSet presAssocID="{89B3007A-7501-470A-9C3E-0DCA56B3A001}" presName="compNode" presStyleCnt="0"/>
      <dgm:spPr/>
    </dgm:pt>
    <dgm:pt modelId="{940841FE-6684-45A5-81A9-26AB0971FD0C}" type="pres">
      <dgm:prSet presAssocID="{89B3007A-7501-470A-9C3E-0DCA56B3A001}" presName="bgRect" presStyleLbl="bgShp" presStyleIdx="0" presStyleCnt="3"/>
      <dgm:spPr/>
    </dgm:pt>
    <dgm:pt modelId="{822DD6DD-0FCA-4182-B218-E008EFBA8276}" type="pres">
      <dgm:prSet presAssocID="{89B3007A-7501-470A-9C3E-0DCA56B3A001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asta"/>
        </a:ext>
      </dgm:extLst>
    </dgm:pt>
    <dgm:pt modelId="{FF5BE77F-4D8F-4C39-B260-6A8A9FFBD9A1}" type="pres">
      <dgm:prSet presAssocID="{89B3007A-7501-470A-9C3E-0DCA56B3A001}" presName="spaceRect" presStyleCnt="0"/>
      <dgm:spPr/>
    </dgm:pt>
    <dgm:pt modelId="{DAB57796-7C54-4E09-A11D-24AE961BA44D}" type="pres">
      <dgm:prSet presAssocID="{89B3007A-7501-470A-9C3E-0DCA56B3A001}" presName="parTx" presStyleLbl="revTx" presStyleIdx="0" presStyleCnt="6">
        <dgm:presLayoutVars>
          <dgm:chMax val="0"/>
          <dgm:chPref val="0"/>
        </dgm:presLayoutVars>
      </dgm:prSet>
      <dgm:spPr/>
    </dgm:pt>
    <dgm:pt modelId="{84133C76-F8D2-4CA6-B9F5-6B012506DE25}" type="pres">
      <dgm:prSet presAssocID="{89B3007A-7501-470A-9C3E-0DCA56B3A001}" presName="desTx" presStyleLbl="revTx" presStyleIdx="1" presStyleCnt="6">
        <dgm:presLayoutVars/>
      </dgm:prSet>
      <dgm:spPr/>
    </dgm:pt>
    <dgm:pt modelId="{7E73706D-51E8-4FD6-9248-A57CEBE69FDE}" type="pres">
      <dgm:prSet presAssocID="{1844F6EB-A535-44CC-8CB2-16DA7D89F3E6}" presName="sibTrans" presStyleCnt="0"/>
      <dgm:spPr/>
    </dgm:pt>
    <dgm:pt modelId="{EF080B57-07AA-4C15-BC6E-B8893F3F6DE0}" type="pres">
      <dgm:prSet presAssocID="{9A4661BD-A2A9-401D-B420-DB6B1B736900}" presName="compNode" presStyleCnt="0"/>
      <dgm:spPr/>
    </dgm:pt>
    <dgm:pt modelId="{CEF45FCD-DAF1-4ADD-99F5-9D97D4300FC3}" type="pres">
      <dgm:prSet presAssocID="{9A4661BD-A2A9-401D-B420-DB6B1B736900}" presName="bgRect" presStyleLbl="bgShp" presStyleIdx="1" presStyleCnt="3"/>
      <dgm:spPr/>
    </dgm:pt>
    <dgm:pt modelId="{871E9104-A779-4E4D-9322-2274B020CCBF}" type="pres">
      <dgm:prSet presAssocID="{9A4661BD-A2A9-401D-B420-DB6B1B736900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egaphone"/>
        </a:ext>
      </dgm:extLst>
    </dgm:pt>
    <dgm:pt modelId="{FB02215A-02C2-49B9-A564-9D7272CC62E0}" type="pres">
      <dgm:prSet presAssocID="{9A4661BD-A2A9-401D-B420-DB6B1B736900}" presName="spaceRect" presStyleCnt="0"/>
      <dgm:spPr/>
    </dgm:pt>
    <dgm:pt modelId="{98703DA8-A501-45CE-98CE-DD7B15454E50}" type="pres">
      <dgm:prSet presAssocID="{9A4661BD-A2A9-401D-B420-DB6B1B736900}" presName="parTx" presStyleLbl="revTx" presStyleIdx="2" presStyleCnt="6">
        <dgm:presLayoutVars>
          <dgm:chMax val="0"/>
          <dgm:chPref val="0"/>
        </dgm:presLayoutVars>
      </dgm:prSet>
      <dgm:spPr/>
    </dgm:pt>
    <dgm:pt modelId="{C1C1D80C-E791-4046-88E9-2E2233AA0523}" type="pres">
      <dgm:prSet presAssocID="{9A4661BD-A2A9-401D-B420-DB6B1B736900}" presName="desTx" presStyleLbl="revTx" presStyleIdx="3" presStyleCnt="6">
        <dgm:presLayoutVars/>
      </dgm:prSet>
      <dgm:spPr/>
    </dgm:pt>
    <dgm:pt modelId="{793A99F1-268C-4523-961E-DE3621445DAF}" type="pres">
      <dgm:prSet presAssocID="{D237D841-83DE-4BFD-AAE2-6FA2A540ACB5}" presName="sibTrans" presStyleCnt="0"/>
      <dgm:spPr/>
    </dgm:pt>
    <dgm:pt modelId="{5C842BAB-5430-4AE4-952F-EAA4C1D561E5}" type="pres">
      <dgm:prSet presAssocID="{82141245-22EF-41A8-8A84-0F55EEB9BBF8}" presName="compNode" presStyleCnt="0"/>
      <dgm:spPr/>
    </dgm:pt>
    <dgm:pt modelId="{9AA7DEF7-633E-4362-95D4-62C663CADBE6}" type="pres">
      <dgm:prSet presAssocID="{82141245-22EF-41A8-8A84-0F55EEB9BBF8}" presName="bgRect" presStyleLbl="bgShp" presStyleIdx="2" presStyleCnt="3"/>
      <dgm:spPr/>
    </dgm:pt>
    <dgm:pt modelId="{D3D72F9F-AF8B-4344-8744-2303998DA0B9}" type="pres">
      <dgm:prSet presAssocID="{82141245-22EF-41A8-8A84-0F55EEB9BBF8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ingle gear"/>
        </a:ext>
      </dgm:extLst>
    </dgm:pt>
    <dgm:pt modelId="{8356D97C-9582-4C7C-AE84-113F63BA93FE}" type="pres">
      <dgm:prSet presAssocID="{82141245-22EF-41A8-8A84-0F55EEB9BBF8}" presName="spaceRect" presStyleCnt="0"/>
      <dgm:spPr/>
    </dgm:pt>
    <dgm:pt modelId="{C3B4CE80-75F6-44B7-ACE1-EE1E69CE4642}" type="pres">
      <dgm:prSet presAssocID="{82141245-22EF-41A8-8A84-0F55EEB9BBF8}" presName="parTx" presStyleLbl="revTx" presStyleIdx="4" presStyleCnt="6">
        <dgm:presLayoutVars>
          <dgm:chMax val="0"/>
          <dgm:chPref val="0"/>
        </dgm:presLayoutVars>
      </dgm:prSet>
      <dgm:spPr/>
    </dgm:pt>
    <dgm:pt modelId="{5A9C5771-B523-4E1D-9423-9ED474159E11}" type="pres">
      <dgm:prSet presAssocID="{82141245-22EF-41A8-8A84-0F55EEB9BBF8}" presName="desTx" presStyleLbl="revTx" presStyleIdx="5" presStyleCnt="6">
        <dgm:presLayoutVars/>
      </dgm:prSet>
      <dgm:spPr/>
    </dgm:pt>
  </dgm:ptLst>
  <dgm:cxnLst>
    <dgm:cxn modelId="{D6E38700-6728-422F-89D8-A3D63A5E9754}" srcId="{82141245-22EF-41A8-8A84-0F55EEB9BBF8}" destId="{A2647A37-A495-4656-91AD-752A91C263FC}" srcOrd="1" destOrd="0" parTransId="{D3C06BE1-1CE9-4DD3-9923-8EF9C2992575}" sibTransId="{3CFB2D8C-1D2C-4155-8107-759F4DE29FBD}"/>
    <dgm:cxn modelId="{59B3AB02-2D98-4C65-9E76-5A6B01E465CD}" srcId="{82141245-22EF-41A8-8A84-0F55EEB9BBF8}" destId="{90E1329E-2A2B-48A5-AF28-9B0B80D151B0}" srcOrd="0" destOrd="0" parTransId="{672ED95A-9718-460E-BC70-7C0213C57F73}" sibTransId="{51812816-3851-4A2B-B16E-AF85701A2E08}"/>
    <dgm:cxn modelId="{BEA9C60D-DE01-431D-9259-B764E16E5821}" type="presOf" srcId="{3890282B-6331-4BD6-B9DF-4C41A0436892}" destId="{C1C1D80C-E791-4046-88E9-2E2233AA0523}" srcOrd="0" destOrd="0" presId="urn:microsoft.com/office/officeart/2018/2/layout/IconVerticalSolidList"/>
    <dgm:cxn modelId="{FF659C18-C0F8-4162-B311-4D19ECB6E25A}" srcId="{5E778766-BA62-4711-BEEA-1145DADBF5DD}" destId="{9A4661BD-A2A9-401D-B420-DB6B1B736900}" srcOrd="1" destOrd="0" parTransId="{01AC51B1-BF9D-41DC-9E6A-BAF19FF02FEB}" sibTransId="{D237D841-83DE-4BFD-AAE2-6FA2A540ACB5}"/>
    <dgm:cxn modelId="{C09C012B-15D7-4B2B-A3D9-70CC1F0D1AD3}" srcId="{5E778766-BA62-4711-BEEA-1145DADBF5DD}" destId="{82141245-22EF-41A8-8A84-0F55EEB9BBF8}" srcOrd="2" destOrd="0" parTransId="{8A199393-AC8B-41DB-9045-067A7A24098E}" sibTransId="{A2CB8957-F20C-4DF8-91A8-2553BC321DBF}"/>
    <dgm:cxn modelId="{F013122C-1D95-4C9D-B1EF-948EF4080EE5}" srcId="{5E778766-BA62-4711-BEEA-1145DADBF5DD}" destId="{89B3007A-7501-470A-9C3E-0DCA56B3A001}" srcOrd="0" destOrd="0" parTransId="{DA4830FC-6B9F-4027-94CA-6DAE96559259}" sibTransId="{1844F6EB-A535-44CC-8CB2-16DA7D89F3E6}"/>
    <dgm:cxn modelId="{E0098040-DB5B-4021-B2BD-8215DF9B38D0}" type="presOf" srcId="{341DE81F-6164-41FD-B3B6-2E30B1542473}" destId="{84133C76-F8D2-4CA6-B9F5-6B012506DE25}" srcOrd="0" destOrd="1" presId="urn:microsoft.com/office/officeart/2018/2/layout/IconVerticalSolidList"/>
    <dgm:cxn modelId="{7261C546-A11D-48B6-B73E-933689A8E286}" type="presOf" srcId="{5E778766-BA62-4711-BEEA-1145DADBF5DD}" destId="{861184FD-7EED-4B94-B468-09564D7B1E6C}" srcOrd="0" destOrd="0" presId="urn:microsoft.com/office/officeart/2018/2/layout/IconVerticalSolidList"/>
    <dgm:cxn modelId="{39D10347-0DEA-4AD1-9543-BB995D8DA43F}" type="presOf" srcId="{329CC7DF-148E-4A7E-90A0-7272F20B8935}" destId="{84133C76-F8D2-4CA6-B9F5-6B012506DE25}" srcOrd="0" destOrd="0" presId="urn:microsoft.com/office/officeart/2018/2/layout/IconVerticalSolidList"/>
    <dgm:cxn modelId="{8F493B4F-5A83-4C18-93A4-0673BD5AE481}" srcId="{89B3007A-7501-470A-9C3E-0DCA56B3A001}" destId="{341DE81F-6164-41FD-B3B6-2E30B1542473}" srcOrd="1" destOrd="0" parTransId="{F0B0D9FA-41CD-44A8-BF7A-F1A6B35D55DF}" sibTransId="{5867B8E2-E4FB-41A5-ACB2-DF238B12FA2D}"/>
    <dgm:cxn modelId="{029AB952-EA20-4423-A43B-2DDDC73AD988}" type="presOf" srcId="{E61734E0-869F-4B1E-B630-85742C8FBFA3}" destId="{C1C1D80C-E791-4046-88E9-2E2233AA0523}" srcOrd="0" destOrd="1" presId="urn:microsoft.com/office/officeart/2018/2/layout/IconVerticalSolidList"/>
    <dgm:cxn modelId="{8B6D2756-329A-49E4-8FB8-C60411B3707A}" type="presOf" srcId="{A2647A37-A495-4656-91AD-752A91C263FC}" destId="{5A9C5771-B523-4E1D-9423-9ED474159E11}" srcOrd="0" destOrd="1" presId="urn:microsoft.com/office/officeart/2018/2/layout/IconVerticalSolidList"/>
    <dgm:cxn modelId="{FB38B55D-6BC2-48A0-AADB-8F774ED56990}" srcId="{89B3007A-7501-470A-9C3E-0DCA56B3A001}" destId="{329CC7DF-148E-4A7E-90A0-7272F20B8935}" srcOrd="0" destOrd="0" parTransId="{4B094956-9112-46FE-ABF3-54C303BA95B1}" sibTransId="{FD7160E3-D3C6-457D-9322-8895FD4A5175}"/>
    <dgm:cxn modelId="{72716464-F2C1-45A6-A6E1-D106663BA1E9}" type="presOf" srcId="{90E1329E-2A2B-48A5-AF28-9B0B80D151B0}" destId="{5A9C5771-B523-4E1D-9423-9ED474159E11}" srcOrd="0" destOrd="0" presId="urn:microsoft.com/office/officeart/2018/2/layout/IconVerticalSolidList"/>
    <dgm:cxn modelId="{1393F87C-5C05-4B4B-BF9D-E98635262AD1}" type="presOf" srcId="{89B3007A-7501-470A-9C3E-0DCA56B3A001}" destId="{DAB57796-7C54-4E09-A11D-24AE961BA44D}" srcOrd="0" destOrd="0" presId="urn:microsoft.com/office/officeart/2018/2/layout/IconVerticalSolidList"/>
    <dgm:cxn modelId="{54CE7986-A624-4177-877B-06482EB7B2AD}" srcId="{9A4661BD-A2A9-401D-B420-DB6B1B736900}" destId="{E61734E0-869F-4B1E-B630-85742C8FBFA3}" srcOrd="1" destOrd="0" parTransId="{EFA5F0B7-E360-4B57-9C2B-6388CC29BD07}" sibTransId="{72D87979-8617-4550-9E46-504D4981A6A5}"/>
    <dgm:cxn modelId="{91A4F2AB-0604-468B-8781-918AFEC484B0}" srcId="{9A4661BD-A2A9-401D-B420-DB6B1B736900}" destId="{3890282B-6331-4BD6-B9DF-4C41A0436892}" srcOrd="0" destOrd="0" parTransId="{962D1636-DDF1-4A9F-BBD6-AC177F4FE10A}" sibTransId="{D8543615-FAFB-4A75-BB37-92F2EBD18EA3}"/>
    <dgm:cxn modelId="{B6E2A3E8-24C5-44A3-83F0-84DA924E83B9}" type="presOf" srcId="{82141245-22EF-41A8-8A84-0F55EEB9BBF8}" destId="{C3B4CE80-75F6-44B7-ACE1-EE1E69CE4642}" srcOrd="0" destOrd="0" presId="urn:microsoft.com/office/officeart/2018/2/layout/IconVerticalSolidList"/>
    <dgm:cxn modelId="{0E04F5EB-2AF3-4E84-90B2-1D2DA80A1E17}" type="presOf" srcId="{9A4661BD-A2A9-401D-B420-DB6B1B736900}" destId="{98703DA8-A501-45CE-98CE-DD7B15454E50}" srcOrd="0" destOrd="0" presId="urn:microsoft.com/office/officeart/2018/2/layout/IconVerticalSolidList"/>
    <dgm:cxn modelId="{697BEBFE-A7D2-4FA1-8697-38DEF577B2AA}" type="presParOf" srcId="{861184FD-7EED-4B94-B468-09564D7B1E6C}" destId="{83B6A5C5-A5C1-4F0A-8CCB-0E435214A71A}" srcOrd="0" destOrd="0" presId="urn:microsoft.com/office/officeart/2018/2/layout/IconVerticalSolidList"/>
    <dgm:cxn modelId="{8EAF1DBC-B75A-4C06-B06D-48494504B2C2}" type="presParOf" srcId="{83B6A5C5-A5C1-4F0A-8CCB-0E435214A71A}" destId="{940841FE-6684-45A5-81A9-26AB0971FD0C}" srcOrd="0" destOrd="0" presId="urn:microsoft.com/office/officeart/2018/2/layout/IconVerticalSolidList"/>
    <dgm:cxn modelId="{E2789E8A-B450-4CAF-94B3-356E1114EFD1}" type="presParOf" srcId="{83B6A5C5-A5C1-4F0A-8CCB-0E435214A71A}" destId="{822DD6DD-0FCA-4182-B218-E008EFBA8276}" srcOrd="1" destOrd="0" presId="urn:microsoft.com/office/officeart/2018/2/layout/IconVerticalSolidList"/>
    <dgm:cxn modelId="{E62F78EC-3167-4473-AF32-3F3E1B6B0E13}" type="presParOf" srcId="{83B6A5C5-A5C1-4F0A-8CCB-0E435214A71A}" destId="{FF5BE77F-4D8F-4C39-B260-6A8A9FFBD9A1}" srcOrd="2" destOrd="0" presId="urn:microsoft.com/office/officeart/2018/2/layout/IconVerticalSolidList"/>
    <dgm:cxn modelId="{B8A98B32-CEB4-43E3-B832-0E12E00DF30E}" type="presParOf" srcId="{83B6A5C5-A5C1-4F0A-8CCB-0E435214A71A}" destId="{DAB57796-7C54-4E09-A11D-24AE961BA44D}" srcOrd="3" destOrd="0" presId="urn:microsoft.com/office/officeart/2018/2/layout/IconVerticalSolidList"/>
    <dgm:cxn modelId="{5162B2DF-989A-4B93-B0D7-DDDD6427E9B7}" type="presParOf" srcId="{83B6A5C5-A5C1-4F0A-8CCB-0E435214A71A}" destId="{84133C76-F8D2-4CA6-B9F5-6B012506DE25}" srcOrd="4" destOrd="0" presId="urn:microsoft.com/office/officeart/2018/2/layout/IconVerticalSolidList"/>
    <dgm:cxn modelId="{6373A19D-8E32-464C-AE82-8A706ADDEA73}" type="presParOf" srcId="{861184FD-7EED-4B94-B468-09564D7B1E6C}" destId="{7E73706D-51E8-4FD6-9248-A57CEBE69FDE}" srcOrd="1" destOrd="0" presId="urn:microsoft.com/office/officeart/2018/2/layout/IconVerticalSolidList"/>
    <dgm:cxn modelId="{742ED821-ED91-44DD-9C8E-40463CDE0CA7}" type="presParOf" srcId="{861184FD-7EED-4B94-B468-09564D7B1E6C}" destId="{EF080B57-07AA-4C15-BC6E-B8893F3F6DE0}" srcOrd="2" destOrd="0" presId="urn:microsoft.com/office/officeart/2018/2/layout/IconVerticalSolidList"/>
    <dgm:cxn modelId="{DA57F992-A983-46D0-B706-545193BCE44A}" type="presParOf" srcId="{EF080B57-07AA-4C15-BC6E-B8893F3F6DE0}" destId="{CEF45FCD-DAF1-4ADD-99F5-9D97D4300FC3}" srcOrd="0" destOrd="0" presId="urn:microsoft.com/office/officeart/2018/2/layout/IconVerticalSolidList"/>
    <dgm:cxn modelId="{9D9DC16C-0975-4092-B97B-AD186FAC1E70}" type="presParOf" srcId="{EF080B57-07AA-4C15-BC6E-B8893F3F6DE0}" destId="{871E9104-A779-4E4D-9322-2274B020CCBF}" srcOrd="1" destOrd="0" presId="urn:microsoft.com/office/officeart/2018/2/layout/IconVerticalSolidList"/>
    <dgm:cxn modelId="{C2CEFC56-6DE0-4D7A-BD5D-21FF48B0F8FE}" type="presParOf" srcId="{EF080B57-07AA-4C15-BC6E-B8893F3F6DE0}" destId="{FB02215A-02C2-49B9-A564-9D7272CC62E0}" srcOrd="2" destOrd="0" presId="urn:microsoft.com/office/officeart/2018/2/layout/IconVerticalSolidList"/>
    <dgm:cxn modelId="{86C8326E-FE4A-46D1-9C43-240ED8F70CFF}" type="presParOf" srcId="{EF080B57-07AA-4C15-BC6E-B8893F3F6DE0}" destId="{98703DA8-A501-45CE-98CE-DD7B15454E50}" srcOrd="3" destOrd="0" presId="urn:microsoft.com/office/officeart/2018/2/layout/IconVerticalSolidList"/>
    <dgm:cxn modelId="{D1BD1850-DAD8-41BF-9504-D66894ED8C5C}" type="presParOf" srcId="{EF080B57-07AA-4C15-BC6E-B8893F3F6DE0}" destId="{C1C1D80C-E791-4046-88E9-2E2233AA0523}" srcOrd="4" destOrd="0" presId="urn:microsoft.com/office/officeart/2018/2/layout/IconVerticalSolidList"/>
    <dgm:cxn modelId="{F3C437C6-CF7A-47A3-B288-B086CBF34900}" type="presParOf" srcId="{861184FD-7EED-4B94-B468-09564D7B1E6C}" destId="{793A99F1-268C-4523-961E-DE3621445DAF}" srcOrd="3" destOrd="0" presId="urn:microsoft.com/office/officeart/2018/2/layout/IconVerticalSolidList"/>
    <dgm:cxn modelId="{840EC723-59F0-4CF6-A222-54F05CECB292}" type="presParOf" srcId="{861184FD-7EED-4B94-B468-09564D7B1E6C}" destId="{5C842BAB-5430-4AE4-952F-EAA4C1D561E5}" srcOrd="4" destOrd="0" presId="urn:microsoft.com/office/officeart/2018/2/layout/IconVerticalSolidList"/>
    <dgm:cxn modelId="{859EF218-B556-46D8-8A97-DA5849D7E922}" type="presParOf" srcId="{5C842BAB-5430-4AE4-952F-EAA4C1D561E5}" destId="{9AA7DEF7-633E-4362-95D4-62C663CADBE6}" srcOrd="0" destOrd="0" presId="urn:microsoft.com/office/officeart/2018/2/layout/IconVerticalSolidList"/>
    <dgm:cxn modelId="{FFA30F70-2B95-46B2-8B0F-31DC9DEA457B}" type="presParOf" srcId="{5C842BAB-5430-4AE4-952F-EAA4C1D561E5}" destId="{D3D72F9F-AF8B-4344-8744-2303998DA0B9}" srcOrd="1" destOrd="0" presId="urn:microsoft.com/office/officeart/2018/2/layout/IconVerticalSolidList"/>
    <dgm:cxn modelId="{C4AB701D-F113-4115-AF33-571F5EC5CEB8}" type="presParOf" srcId="{5C842BAB-5430-4AE4-952F-EAA4C1D561E5}" destId="{8356D97C-9582-4C7C-AE84-113F63BA93FE}" srcOrd="2" destOrd="0" presId="urn:microsoft.com/office/officeart/2018/2/layout/IconVerticalSolidList"/>
    <dgm:cxn modelId="{88050564-2187-461F-B75B-8F2CE1BA1613}" type="presParOf" srcId="{5C842BAB-5430-4AE4-952F-EAA4C1D561E5}" destId="{C3B4CE80-75F6-44B7-ACE1-EE1E69CE4642}" srcOrd="3" destOrd="0" presId="urn:microsoft.com/office/officeart/2018/2/layout/IconVerticalSolidList"/>
    <dgm:cxn modelId="{94C97D16-8700-4907-993F-DD5CBF1E09F4}" type="presParOf" srcId="{5C842BAB-5430-4AE4-952F-EAA4C1D561E5}" destId="{5A9C5771-B523-4E1D-9423-9ED474159E11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9F2C260-0C3D-4A2F-B9DB-E44909B0BC6C}" type="doc">
      <dgm:prSet loTypeId="urn:microsoft.com/office/officeart/2005/8/layout/hList1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37862EF7-390C-409E-9F4B-B8BBCE84094A}">
      <dgm:prSet/>
      <dgm:spPr/>
      <dgm:t>
        <a:bodyPr/>
        <a:lstStyle/>
        <a:p>
          <a:r>
            <a:rPr lang="en-US" b="1"/>
            <a:t>1. Diversification of Menu and Services</a:t>
          </a:r>
          <a:endParaRPr lang="en-US"/>
        </a:p>
      </dgm:t>
    </dgm:pt>
    <dgm:pt modelId="{89C4B9BD-62F1-4CBB-9B60-152E1833504C}" type="parTrans" cxnId="{F7D73E40-E564-49CD-B52C-221B052F20F4}">
      <dgm:prSet/>
      <dgm:spPr/>
      <dgm:t>
        <a:bodyPr/>
        <a:lstStyle/>
        <a:p>
          <a:endParaRPr lang="en-US"/>
        </a:p>
      </dgm:t>
    </dgm:pt>
    <dgm:pt modelId="{AED07F23-5BC6-43CF-BCFE-8D90FD54BED6}" type="sibTrans" cxnId="{F7D73E40-E564-49CD-B52C-221B052F20F4}">
      <dgm:prSet/>
      <dgm:spPr/>
      <dgm:t>
        <a:bodyPr/>
        <a:lstStyle/>
        <a:p>
          <a:endParaRPr lang="en-US"/>
        </a:p>
      </dgm:t>
    </dgm:pt>
    <dgm:pt modelId="{8A11367C-9902-4682-9DCB-C7CE2A1ABD1A}">
      <dgm:prSet/>
      <dgm:spPr/>
      <dgm:t>
        <a:bodyPr/>
        <a:lstStyle/>
        <a:p>
          <a:r>
            <a:rPr lang="en-US" b="1"/>
            <a:t>Risk</a:t>
          </a:r>
          <a:r>
            <a:rPr lang="en-US"/>
            <a:t>: Dependence on a few high-revenue items or services.</a:t>
          </a:r>
        </a:p>
      </dgm:t>
    </dgm:pt>
    <dgm:pt modelId="{F0F5AF4C-B295-4307-853E-F3FDBC3161D1}" type="parTrans" cxnId="{8B126B8D-71FE-4BD6-9F30-708C553AED7F}">
      <dgm:prSet/>
      <dgm:spPr/>
      <dgm:t>
        <a:bodyPr/>
        <a:lstStyle/>
        <a:p>
          <a:endParaRPr lang="en-US"/>
        </a:p>
      </dgm:t>
    </dgm:pt>
    <dgm:pt modelId="{AC2ECBF3-80CF-456C-80BC-38EFF4B04C1D}" type="sibTrans" cxnId="{8B126B8D-71FE-4BD6-9F30-708C553AED7F}">
      <dgm:prSet/>
      <dgm:spPr/>
      <dgm:t>
        <a:bodyPr/>
        <a:lstStyle/>
        <a:p>
          <a:endParaRPr lang="en-US"/>
        </a:p>
      </dgm:t>
    </dgm:pt>
    <dgm:pt modelId="{21DFD9D7-995B-4425-971D-ADCF9003FAC8}">
      <dgm:prSet/>
      <dgm:spPr/>
      <dgm:t>
        <a:bodyPr/>
        <a:lstStyle/>
        <a:p>
          <a:r>
            <a:rPr lang="en-US" b="1"/>
            <a:t>Plan</a:t>
          </a:r>
          <a:r>
            <a:rPr lang="en-US"/>
            <a:t>: Diversify the menu by introducing new items and expanding service offerings (e.g., catering, online cooking classes).</a:t>
          </a:r>
        </a:p>
      </dgm:t>
    </dgm:pt>
    <dgm:pt modelId="{FBC713AE-700C-4D95-8C27-3D970DA167C8}" type="parTrans" cxnId="{E4E33027-51FB-4A14-A7FE-B8DD26599053}">
      <dgm:prSet/>
      <dgm:spPr/>
      <dgm:t>
        <a:bodyPr/>
        <a:lstStyle/>
        <a:p>
          <a:endParaRPr lang="en-US"/>
        </a:p>
      </dgm:t>
    </dgm:pt>
    <dgm:pt modelId="{35928BE0-9DC5-4D53-BA4D-05DAD7A39B28}" type="sibTrans" cxnId="{E4E33027-51FB-4A14-A7FE-B8DD26599053}">
      <dgm:prSet/>
      <dgm:spPr/>
      <dgm:t>
        <a:bodyPr/>
        <a:lstStyle/>
        <a:p>
          <a:endParaRPr lang="en-US"/>
        </a:p>
      </dgm:t>
    </dgm:pt>
    <dgm:pt modelId="{3DD0F298-0781-4D1F-B47D-20A552319BC5}">
      <dgm:prSet/>
      <dgm:spPr/>
      <dgm:t>
        <a:bodyPr/>
        <a:lstStyle/>
        <a:p>
          <a:r>
            <a:rPr lang="en-US" b="1"/>
            <a:t>Action</a:t>
          </a:r>
          <a:r>
            <a:rPr lang="en-US"/>
            <a:t>: Regularly review and update the menu; explore additional services that can be offered.</a:t>
          </a:r>
        </a:p>
      </dgm:t>
    </dgm:pt>
    <dgm:pt modelId="{EA93908C-B352-4EB2-9583-4CE644884303}" type="parTrans" cxnId="{155BEEC1-96D9-4410-A01D-FAEE4F668954}">
      <dgm:prSet/>
      <dgm:spPr/>
      <dgm:t>
        <a:bodyPr/>
        <a:lstStyle/>
        <a:p>
          <a:endParaRPr lang="en-US"/>
        </a:p>
      </dgm:t>
    </dgm:pt>
    <dgm:pt modelId="{DA8B9623-6399-4FC3-BF82-ADABB57F829C}" type="sibTrans" cxnId="{155BEEC1-96D9-4410-A01D-FAEE4F668954}">
      <dgm:prSet/>
      <dgm:spPr/>
      <dgm:t>
        <a:bodyPr/>
        <a:lstStyle/>
        <a:p>
          <a:endParaRPr lang="en-US"/>
        </a:p>
      </dgm:t>
    </dgm:pt>
    <dgm:pt modelId="{0730623B-555D-454A-B2DB-97EF5E764F21}">
      <dgm:prSet/>
      <dgm:spPr/>
      <dgm:t>
        <a:bodyPr/>
        <a:lstStyle/>
        <a:p>
          <a:r>
            <a:rPr lang="en-US" b="1"/>
            <a:t>2. Supply Chain Disruptions</a:t>
          </a:r>
          <a:endParaRPr lang="en-US"/>
        </a:p>
      </dgm:t>
    </dgm:pt>
    <dgm:pt modelId="{1777F8D7-D491-422A-8275-95266D251F8C}" type="parTrans" cxnId="{E6250E1A-5ED1-4877-BD39-F9B880704ADA}">
      <dgm:prSet/>
      <dgm:spPr/>
      <dgm:t>
        <a:bodyPr/>
        <a:lstStyle/>
        <a:p>
          <a:endParaRPr lang="en-US"/>
        </a:p>
      </dgm:t>
    </dgm:pt>
    <dgm:pt modelId="{30786C21-B8C6-4C82-977B-D88166DC28EE}" type="sibTrans" cxnId="{E6250E1A-5ED1-4877-BD39-F9B880704ADA}">
      <dgm:prSet/>
      <dgm:spPr/>
      <dgm:t>
        <a:bodyPr/>
        <a:lstStyle/>
        <a:p>
          <a:endParaRPr lang="en-US"/>
        </a:p>
      </dgm:t>
    </dgm:pt>
    <dgm:pt modelId="{262EF7CC-AB4B-459F-8918-423727E5A3BB}">
      <dgm:prSet/>
      <dgm:spPr/>
      <dgm:t>
        <a:bodyPr/>
        <a:lstStyle/>
        <a:p>
          <a:r>
            <a:rPr lang="en-US" b="1"/>
            <a:t>Risk</a:t>
          </a:r>
          <a:r>
            <a:rPr lang="en-US"/>
            <a:t>: Interruptions in supply chain affecting inventory.</a:t>
          </a:r>
        </a:p>
      </dgm:t>
    </dgm:pt>
    <dgm:pt modelId="{31941B18-FFF0-42AF-8D6D-1809E5055ACD}" type="parTrans" cxnId="{01453AB2-952C-4E4F-91F3-55B728F925C5}">
      <dgm:prSet/>
      <dgm:spPr/>
      <dgm:t>
        <a:bodyPr/>
        <a:lstStyle/>
        <a:p>
          <a:endParaRPr lang="en-US"/>
        </a:p>
      </dgm:t>
    </dgm:pt>
    <dgm:pt modelId="{529CED10-AEC5-40E4-A412-5457985BB417}" type="sibTrans" cxnId="{01453AB2-952C-4E4F-91F3-55B728F925C5}">
      <dgm:prSet/>
      <dgm:spPr/>
      <dgm:t>
        <a:bodyPr/>
        <a:lstStyle/>
        <a:p>
          <a:endParaRPr lang="en-US"/>
        </a:p>
      </dgm:t>
    </dgm:pt>
    <dgm:pt modelId="{D7578F8A-D681-4DF7-AE0C-F4ADD7685C05}">
      <dgm:prSet/>
      <dgm:spPr/>
      <dgm:t>
        <a:bodyPr/>
        <a:lstStyle/>
        <a:p>
          <a:r>
            <a:rPr lang="en-US" b="1"/>
            <a:t>Plan</a:t>
          </a:r>
          <a:r>
            <a:rPr lang="en-US"/>
            <a:t>: Develop relationships with multiple suppliers; maintain a buffer stock of essential items.</a:t>
          </a:r>
        </a:p>
      </dgm:t>
    </dgm:pt>
    <dgm:pt modelId="{85BEB27D-A69F-4B02-AA6B-457818C38B03}" type="parTrans" cxnId="{78ADD7A5-0E7F-4235-AB0B-B192D9DC1BD4}">
      <dgm:prSet/>
      <dgm:spPr/>
      <dgm:t>
        <a:bodyPr/>
        <a:lstStyle/>
        <a:p>
          <a:endParaRPr lang="en-US"/>
        </a:p>
      </dgm:t>
    </dgm:pt>
    <dgm:pt modelId="{7D8C9A2B-6C3E-488E-BCE9-E8EC333B38A9}" type="sibTrans" cxnId="{78ADD7A5-0E7F-4235-AB0B-B192D9DC1BD4}">
      <dgm:prSet/>
      <dgm:spPr/>
      <dgm:t>
        <a:bodyPr/>
        <a:lstStyle/>
        <a:p>
          <a:endParaRPr lang="en-US"/>
        </a:p>
      </dgm:t>
    </dgm:pt>
    <dgm:pt modelId="{DAD46349-2B59-481A-92B5-4B60FABDD586}">
      <dgm:prSet/>
      <dgm:spPr/>
      <dgm:t>
        <a:bodyPr/>
        <a:lstStyle/>
        <a:p>
          <a:r>
            <a:rPr lang="en-US" b="1"/>
            <a:t>Action</a:t>
          </a:r>
          <a:r>
            <a:rPr lang="en-US"/>
            <a:t>: Identify alternative suppliers; regularly review stock levels and adjust as needed.</a:t>
          </a:r>
        </a:p>
      </dgm:t>
    </dgm:pt>
    <dgm:pt modelId="{ABD286B4-1335-453C-9297-0D04E1626F37}" type="parTrans" cxnId="{3785E65B-2DEC-467F-B1A8-D6B2EB5736BE}">
      <dgm:prSet/>
      <dgm:spPr/>
      <dgm:t>
        <a:bodyPr/>
        <a:lstStyle/>
        <a:p>
          <a:endParaRPr lang="en-US"/>
        </a:p>
      </dgm:t>
    </dgm:pt>
    <dgm:pt modelId="{ABFD943F-27EF-4892-AD75-A7DEE626DB91}" type="sibTrans" cxnId="{3785E65B-2DEC-467F-B1A8-D6B2EB5736BE}">
      <dgm:prSet/>
      <dgm:spPr/>
      <dgm:t>
        <a:bodyPr/>
        <a:lstStyle/>
        <a:p>
          <a:endParaRPr lang="en-US"/>
        </a:p>
      </dgm:t>
    </dgm:pt>
    <dgm:pt modelId="{DF4F91AC-669F-4F1F-9E50-AB73230722F0}">
      <dgm:prSet/>
      <dgm:spPr/>
      <dgm:t>
        <a:bodyPr/>
        <a:lstStyle/>
        <a:p>
          <a:r>
            <a:rPr lang="en-US" b="1"/>
            <a:t>3. Seasonal Fluctuations</a:t>
          </a:r>
          <a:endParaRPr lang="en-US"/>
        </a:p>
      </dgm:t>
    </dgm:pt>
    <dgm:pt modelId="{585A1A81-9614-4993-8866-D215AAD02F1B}" type="parTrans" cxnId="{45AE6CFC-2F27-475E-89E2-B8E785C0A905}">
      <dgm:prSet/>
      <dgm:spPr/>
      <dgm:t>
        <a:bodyPr/>
        <a:lstStyle/>
        <a:p>
          <a:endParaRPr lang="en-US"/>
        </a:p>
      </dgm:t>
    </dgm:pt>
    <dgm:pt modelId="{1B679B7E-573F-467D-9901-160DF9C16A06}" type="sibTrans" cxnId="{45AE6CFC-2F27-475E-89E2-B8E785C0A905}">
      <dgm:prSet/>
      <dgm:spPr/>
      <dgm:t>
        <a:bodyPr/>
        <a:lstStyle/>
        <a:p>
          <a:endParaRPr lang="en-US"/>
        </a:p>
      </dgm:t>
    </dgm:pt>
    <dgm:pt modelId="{8D8BD158-7C52-43B1-B9D3-8C7D3FBEB2B8}">
      <dgm:prSet/>
      <dgm:spPr/>
      <dgm:t>
        <a:bodyPr/>
        <a:lstStyle/>
        <a:p>
          <a:r>
            <a:rPr lang="en-US" b="1"/>
            <a:t>Risk</a:t>
          </a:r>
          <a:r>
            <a:rPr lang="en-US"/>
            <a:t>: Revenue drops during off-peak seasons.</a:t>
          </a:r>
        </a:p>
      </dgm:t>
    </dgm:pt>
    <dgm:pt modelId="{5B535D3F-D8F7-47EA-9372-E58EEE7DD3B8}" type="parTrans" cxnId="{68ACCC11-0F2F-4B1F-A60C-D22734891A60}">
      <dgm:prSet/>
      <dgm:spPr/>
      <dgm:t>
        <a:bodyPr/>
        <a:lstStyle/>
        <a:p>
          <a:endParaRPr lang="en-US"/>
        </a:p>
      </dgm:t>
    </dgm:pt>
    <dgm:pt modelId="{2A0F7820-DABF-4E35-A1B9-88B53A0FA07B}" type="sibTrans" cxnId="{68ACCC11-0F2F-4B1F-A60C-D22734891A60}">
      <dgm:prSet/>
      <dgm:spPr/>
      <dgm:t>
        <a:bodyPr/>
        <a:lstStyle/>
        <a:p>
          <a:endParaRPr lang="en-US"/>
        </a:p>
      </dgm:t>
    </dgm:pt>
    <dgm:pt modelId="{A9154BC0-96E2-4164-B167-15D0EDA67162}">
      <dgm:prSet/>
      <dgm:spPr/>
      <dgm:t>
        <a:bodyPr/>
        <a:lstStyle/>
        <a:p>
          <a:r>
            <a:rPr lang="en-US" b="1"/>
            <a:t>Plan</a:t>
          </a:r>
          <a:r>
            <a:rPr lang="en-US"/>
            <a:t>: Implement seasonal promotions; adjust staffing and operations during slower periods.</a:t>
          </a:r>
        </a:p>
      </dgm:t>
    </dgm:pt>
    <dgm:pt modelId="{5302203B-DB8F-433C-AEC5-2708F46595FF}" type="parTrans" cxnId="{45C8DE02-AD5B-4948-9D9A-8A2303FE2B41}">
      <dgm:prSet/>
      <dgm:spPr/>
      <dgm:t>
        <a:bodyPr/>
        <a:lstStyle/>
        <a:p>
          <a:endParaRPr lang="en-US"/>
        </a:p>
      </dgm:t>
    </dgm:pt>
    <dgm:pt modelId="{AAB97CDE-8FC1-46DC-9EBA-7DE0AF60C8CD}" type="sibTrans" cxnId="{45C8DE02-AD5B-4948-9D9A-8A2303FE2B41}">
      <dgm:prSet/>
      <dgm:spPr/>
      <dgm:t>
        <a:bodyPr/>
        <a:lstStyle/>
        <a:p>
          <a:endParaRPr lang="en-US"/>
        </a:p>
      </dgm:t>
    </dgm:pt>
    <dgm:pt modelId="{ED85EBE0-5DEA-4E36-AA7D-306C9AFC1B2A}">
      <dgm:prSet/>
      <dgm:spPr/>
      <dgm:t>
        <a:bodyPr/>
        <a:lstStyle/>
        <a:p>
          <a:r>
            <a:rPr lang="en-US" b="1"/>
            <a:t>Action</a:t>
          </a:r>
          <a:r>
            <a:rPr lang="en-US"/>
            <a:t>: Plan marketing campaigns for off-peak seasons; consider temporary staffing solutions.</a:t>
          </a:r>
        </a:p>
      </dgm:t>
    </dgm:pt>
    <dgm:pt modelId="{02F60393-78E5-47AD-B413-07B9DAFDCF5E}" type="parTrans" cxnId="{DC1B26AD-066F-4B4A-9A68-2FE56A2F94CC}">
      <dgm:prSet/>
      <dgm:spPr/>
      <dgm:t>
        <a:bodyPr/>
        <a:lstStyle/>
        <a:p>
          <a:endParaRPr lang="en-US"/>
        </a:p>
      </dgm:t>
    </dgm:pt>
    <dgm:pt modelId="{02182D40-A08F-4ACF-8B7D-534B76863BE8}" type="sibTrans" cxnId="{DC1B26AD-066F-4B4A-9A68-2FE56A2F94CC}">
      <dgm:prSet/>
      <dgm:spPr/>
      <dgm:t>
        <a:bodyPr/>
        <a:lstStyle/>
        <a:p>
          <a:endParaRPr lang="en-US"/>
        </a:p>
      </dgm:t>
    </dgm:pt>
    <dgm:pt modelId="{30C19952-D81D-4BC7-86B0-141314A7B8D8}" type="pres">
      <dgm:prSet presAssocID="{69F2C260-0C3D-4A2F-B9DB-E44909B0BC6C}" presName="Name0" presStyleCnt="0">
        <dgm:presLayoutVars>
          <dgm:dir/>
          <dgm:animLvl val="lvl"/>
          <dgm:resizeHandles val="exact"/>
        </dgm:presLayoutVars>
      </dgm:prSet>
      <dgm:spPr/>
    </dgm:pt>
    <dgm:pt modelId="{56A1A80A-56FB-4AAA-B8AE-8857522C5021}" type="pres">
      <dgm:prSet presAssocID="{37862EF7-390C-409E-9F4B-B8BBCE84094A}" presName="composite" presStyleCnt="0"/>
      <dgm:spPr/>
    </dgm:pt>
    <dgm:pt modelId="{9D27B910-63FE-4E33-8EC5-6F89C6FD7AE2}" type="pres">
      <dgm:prSet presAssocID="{37862EF7-390C-409E-9F4B-B8BBCE84094A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B2029CC1-27FB-44E0-8332-5E2D706AB4C2}" type="pres">
      <dgm:prSet presAssocID="{37862EF7-390C-409E-9F4B-B8BBCE84094A}" presName="desTx" presStyleLbl="alignAccFollowNode1" presStyleIdx="0" presStyleCnt="3">
        <dgm:presLayoutVars>
          <dgm:bulletEnabled val="1"/>
        </dgm:presLayoutVars>
      </dgm:prSet>
      <dgm:spPr/>
    </dgm:pt>
    <dgm:pt modelId="{69AB54FF-301D-47C6-B859-A3C5C814FA5D}" type="pres">
      <dgm:prSet presAssocID="{AED07F23-5BC6-43CF-BCFE-8D90FD54BED6}" presName="space" presStyleCnt="0"/>
      <dgm:spPr/>
    </dgm:pt>
    <dgm:pt modelId="{82C598B5-4BE3-4682-B993-47D83D936515}" type="pres">
      <dgm:prSet presAssocID="{0730623B-555D-454A-B2DB-97EF5E764F21}" presName="composite" presStyleCnt="0"/>
      <dgm:spPr/>
    </dgm:pt>
    <dgm:pt modelId="{40C7B8BF-F1F0-4BB0-B489-990AA87E6386}" type="pres">
      <dgm:prSet presAssocID="{0730623B-555D-454A-B2DB-97EF5E764F21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5B26C74C-8196-48AF-B6DC-7F7E1C90572B}" type="pres">
      <dgm:prSet presAssocID="{0730623B-555D-454A-B2DB-97EF5E764F21}" presName="desTx" presStyleLbl="alignAccFollowNode1" presStyleIdx="1" presStyleCnt="3">
        <dgm:presLayoutVars>
          <dgm:bulletEnabled val="1"/>
        </dgm:presLayoutVars>
      </dgm:prSet>
      <dgm:spPr/>
    </dgm:pt>
    <dgm:pt modelId="{D2C225E3-E91F-4368-97AA-A647403A354F}" type="pres">
      <dgm:prSet presAssocID="{30786C21-B8C6-4C82-977B-D88166DC28EE}" presName="space" presStyleCnt="0"/>
      <dgm:spPr/>
    </dgm:pt>
    <dgm:pt modelId="{FBA23BC8-D668-4ECA-AD6E-1D48BC10210C}" type="pres">
      <dgm:prSet presAssocID="{DF4F91AC-669F-4F1F-9E50-AB73230722F0}" presName="composite" presStyleCnt="0"/>
      <dgm:spPr/>
    </dgm:pt>
    <dgm:pt modelId="{30AF110C-5961-44C5-950F-90E18AEE9495}" type="pres">
      <dgm:prSet presAssocID="{DF4F91AC-669F-4F1F-9E50-AB73230722F0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1820BB8E-0129-4A06-B644-2063615D73A3}" type="pres">
      <dgm:prSet presAssocID="{DF4F91AC-669F-4F1F-9E50-AB73230722F0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45C8DE02-AD5B-4948-9D9A-8A2303FE2B41}" srcId="{DF4F91AC-669F-4F1F-9E50-AB73230722F0}" destId="{A9154BC0-96E2-4164-B167-15D0EDA67162}" srcOrd="1" destOrd="0" parTransId="{5302203B-DB8F-433C-AEC5-2708F46595FF}" sibTransId="{AAB97CDE-8FC1-46DC-9EBA-7DE0AF60C8CD}"/>
    <dgm:cxn modelId="{1145CA10-58CD-4B3C-9FCC-7337E101CEFE}" type="presOf" srcId="{0730623B-555D-454A-B2DB-97EF5E764F21}" destId="{40C7B8BF-F1F0-4BB0-B489-990AA87E6386}" srcOrd="0" destOrd="0" presId="urn:microsoft.com/office/officeart/2005/8/layout/hList1"/>
    <dgm:cxn modelId="{68ACCC11-0F2F-4B1F-A60C-D22734891A60}" srcId="{DF4F91AC-669F-4F1F-9E50-AB73230722F0}" destId="{8D8BD158-7C52-43B1-B9D3-8C7D3FBEB2B8}" srcOrd="0" destOrd="0" parTransId="{5B535D3F-D8F7-47EA-9372-E58EEE7DD3B8}" sibTransId="{2A0F7820-DABF-4E35-A1B9-88B53A0FA07B}"/>
    <dgm:cxn modelId="{E6250E1A-5ED1-4877-BD39-F9B880704ADA}" srcId="{69F2C260-0C3D-4A2F-B9DB-E44909B0BC6C}" destId="{0730623B-555D-454A-B2DB-97EF5E764F21}" srcOrd="1" destOrd="0" parTransId="{1777F8D7-D491-422A-8275-95266D251F8C}" sibTransId="{30786C21-B8C6-4C82-977B-D88166DC28EE}"/>
    <dgm:cxn modelId="{E4E33027-51FB-4A14-A7FE-B8DD26599053}" srcId="{37862EF7-390C-409E-9F4B-B8BBCE84094A}" destId="{21DFD9D7-995B-4425-971D-ADCF9003FAC8}" srcOrd="1" destOrd="0" parTransId="{FBC713AE-700C-4D95-8C27-3D970DA167C8}" sibTransId="{35928BE0-9DC5-4D53-BA4D-05DAD7A39B28}"/>
    <dgm:cxn modelId="{F7D73E40-E564-49CD-B52C-221B052F20F4}" srcId="{69F2C260-0C3D-4A2F-B9DB-E44909B0BC6C}" destId="{37862EF7-390C-409E-9F4B-B8BBCE84094A}" srcOrd="0" destOrd="0" parTransId="{89C4B9BD-62F1-4CBB-9B60-152E1833504C}" sibTransId="{AED07F23-5BC6-43CF-BCFE-8D90FD54BED6}"/>
    <dgm:cxn modelId="{142A104F-6864-4FEB-97CA-6745AF42E456}" type="presOf" srcId="{262EF7CC-AB4B-459F-8918-423727E5A3BB}" destId="{5B26C74C-8196-48AF-B6DC-7F7E1C90572B}" srcOrd="0" destOrd="0" presId="urn:microsoft.com/office/officeart/2005/8/layout/hList1"/>
    <dgm:cxn modelId="{AD50BE50-5FD4-4CC6-8F5E-8FB6C9129E84}" type="presOf" srcId="{8D8BD158-7C52-43B1-B9D3-8C7D3FBEB2B8}" destId="{1820BB8E-0129-4A06-B644-2063615D73A3}" srcOrd="0" destOrd="0" presId="urn:microsoft.com/office/officeart/2005/8/layout/hList1"/>
    <dgm:cxn modelId="{3785E65B-2DEC-467F-B1A8-D6B2EB5736BE}" srcId="{0730623B-555D-454A-B2DB-97EF5E764F21}" destId="{DAD46349-2B59-481A-92B5-4B60FABDD586}" srcOrd="2" destOrd="0" parTransId="{ABD286B4-1335-453C-9297-0D04E1626F37}" sibTransId="{ABFD943F-27EF-4892-AD75-A7DEE626DB91}"/>
    <dgm:cxn modelId="{58CF185C-4408-441D-836A-351C3B85E405}" type="presOf" srcId="{21DFD9D7-995B-4425-971D-ADCF9003FAC8}" destId="{B2029CC1-27FB-44E0-8332-5E2D706AB4C2}" srcOrd="0" destOrd="1" presId="urn:microsoft.com/office/officeart/2005/8/layout/hList1"/>
    <dgm:cxn modelId="{2F79415F-93EC-4FDB-A9B7-561E20B746F1}" type="presOf" srcId="{ED85EBE0-5DEA-4E36-AA7D-306C9AFC1B2A}" destId="{1820BB8E-0129-4A06-B644-2063615D73A3}" srcOrd="0" destOrd="2" presId="urn:microsoft.com/office/officeart/2005/8/layout/hList1"/>
    <dgm:cxn modelId="{310D518D-7001-4C4D-A09A-F73646674447}" type="presOf" srcId="{3DD0F298-0781-4D1F-B47D-20A552319BC5}" destId="{B2029CC1-27FB-44E0-8332-5E2D706AB4C2}" srcOrd="0" destOrd="2" presId="urn:microsoft.com/office/officeart/2005/8/layout/hList1"/>
    <dgm:cxn modelId="{8B126B8D-71FE-4BD6-9F30-708C553AED7F}" srcId="{37862EF7-390C-409E-9F4B-B8BBCE84094A}" destId="{8A11367C-9902-4682-9DCB-C7CE2A1ABD1A}" srcOrd="0" destOrd="0" parTransId="{F0F5AF4C-B295-4307-853E-F3FDBC3161D1}" sibTransId="{AC2ECBF3-80CF-456C-80BC-38EFF4B04C1D}"/>
    <dgm:cxn modelId="{02473A8E-BAE3-4AC3-8B70-411EF05469DA}" type="presOf" srcId="{69F2C260-0C3D-4A2F-B9DB-E44909B0BC6C}" destId="{30C19952-D81D-4BC7-86B0-141314A7B8D8}" srcOrd="0" destOrd="0" presId="urn:microsoft.com/office/officeart/2005/8/layout/hList1"/>
    <dgm:cxn modelId="{30F15F93-5BAE-40AD-BC6B-BB73564920E4}" type="presOf" srcId="{8A11367C-9902-4682-9DCB-C7CE2A1ABD1A}" destId="{B2029CC1-27FB-44E0-8332-5E2D706AB4C2}" srcOrd="0" destOrd="0" presId="urn:microsoft.com/office/officeart/2005/8/layout/hList1"/>
    <dgm:cxn modelId="{CD9C2C9B-075C-4A69-BE08-ED5C58FC720E}" type="presOf" srcId="{DAD46349-2B59-481A-92B5-4B60FABDD586}" destId="{5B26C74C-8196-48AF-B6DC-7F7E1C90572B}" srcOrd="0" destOrd="2" presId="urn:microsoft.com/office/officeart/2005/8/layout/hList1"/>
    <dgm:cxn modelId="{78ADD7A5-0E7F-4235-AB0B-B192D9DC1BD4}" srcId="{0730623B-555D-454A-B2DB-97EF5E764F21}" destId="{D7578F8A-D681-4DF7-AE0C-F4ADD7685C05}" srcOrd="1" destOrd="0" parTransId="{85BEB27D-A69F-4B02-AA6B-457818C38B03}" sibTransId="{7D8C9A2B-6C3E-488E-BCE9-E8EC333B38A9}"/>
    <dgm:cxn modelId="{DC1B26AD-066F-4B4A-9A68-2FE56A2F94CC}" srcId="{DF4F91AC-669F-4F1F-9E50-AB73230722F0}" destId="{ED85EBE0-5DEA-4E36-AA7D-306C9AFC1B2A}" srcOrd="2" destOrd="0" parTransId="{02F60393-78E5-47AD-B413-07B9DAFDCF5E}" sibTransId="{02182D40-A08F-4ACF-8B7D-534B76863BE8}"/>
    <dgm:cxn modelId="{BF7059AE-0B9D-4BA8-859F-D1639D9EFC14}" type="presOf" srcId="{D7578F8A-D681-4DF7-AE0C-F4ADD7685C05}" destId="{5B26C74C-8196-48AF-B6DC-7F7E1C90572B}" srcOrd="0" destOrd="1" presId="urn:microsoft.com/office/officeart/2005/8/layout/hList1"/>
    <dgm:cxn modelId="{072B7EAE-AD39-4DF6-8419-E12E29CD8F91}" type="presOf" srcId="{DF4F91AC-669F-4F1F-9E50-AB73230722F0}" destId="{30AF110C-5961-44C5-950F-90E18AEE9495}" srcOrd="0" destOrd="0" presId="urn:microsoft.com/office/officeart/2005/8/layout/hList1"/>
    <dgm:cxn modelId="{01453AB2-952C-4E4F-91F3-55B728F925C5}" srcId="{0730623B-555D-454A-B2DB-97EF5E764F21}" destId="{262EF7CC-AB4B-459F-8918-423727E5A3BB}" srcOrd="0" destOrd="0" parTransId="{31941B18-FFF0-42AF-8D6D-1809E5055ACD}" sibTransId="{529CED10-AEC5-40E4-A412-5457985BB417}"/>
    <dgm:cxn modelId="{155BEEC1-96D9-4410-A01D-FAEE4F668954}" srcId="{37862EF7-390C-409E-9F4B-B8BBCE84094A}" destId="{3DD0F298-0781-4D1F-B47D-20A552319BC5}" srcOrd="2" destOrd="0" parTransId="{EA93908C-B352-4EB2-9583-4CE644884303}" sibTransId="{DA8B9623-6399-4FC3-BF82-ADABB57F829C}"/>
    <dgm:cxn modelId="{200FC7CA-716E-4AF6-9615-A8D6F98F9BD9}" type="presOf" srcId="{A9154BC0-96E2-4164-B167-15D0EDA67162}" destId="{1820BB8E-0129-4A06-B644-2063615D73A3}" srcOrd="0" destOrd="1" presId="urn:microsoft.com/office/officeart/2005/8/layout/hList1"/>
    <dgm:cxn modelId="{448F31F5-4DFE-4A9D-ABC2-D8C669CE339D}" type="presOf" srcId="{37862EF7-390C-409E-9F4B-B8BBCE84094A}" destId="{9D27B910-63FE-4E33-8EC5-6F89C6FD7AE2}" srcOrd="0" destOrd="0" presId="urn:microsoft.com/office/officeart/2005/8/layout/hList1"/>
    <dgm:cxn modelId="{45AE6CFC-2F27-475E-89E2-B8E785C0A905}" srcId="{69F2C260-0C3D-4A2F-B9DB-E44909B0BC6C}" destId="{DF4F91AC-669F-4F1F-9E50-AB73230722F0}" srcOrd="2" destOrd="0" parTransId="{585A1A81-9614-4993-8866-D215AAD02F1B}" sibTransId="{1B679B7E-573F-467D-9901-160DF9C16A06}"/>
    <dgm:cxn modelId="{63F5A56E-0EC7-4030-B9DE-C7EA8C3460DD}" type="presParOf" srcId="{30C19952-D81D-4BC7-86B0-141314A7B8D8}" destId="{56A1A80A-56FB-4AAA-B8AE-8857522C5021}" srcOrd="0" destOrd="0" presId="urn:microsoft.com/office/officeart/2005/8/layout/hList1"/>
    <dgm:cxn modelId="{996E0ED0-A734-4BA3-B02A-9B400BFEFC25}" type="presParOf" srcId="{56A1A80A-56FB-4AAA-B8AE-8857522C5021}" destId="{9D27B910-63FE-4E33-8EC5-6F89C6FD7AE2}" srcOrd="0" destOrd="0" presId="urn:microsoft.com/office/officeart/2005/8/layout/hList1"/>
    <dgm:cxn modelId="{BD1CCB8D-0A65-44DD-B332-DCED0770172F}" type="presParOf" srcId="{56A1A80A-56FB-4AAA-B8AE-8857522C5021}" destId="{B2029CC1-27FB-44E0-8332-5E2D706AB4C2}" srcOrd="1" destOrd="0" presId="urn:microsoft.com/office/officeart/2005/8/layout/hList1"/>
    <dgm:cxn modelId="{BE578D24-3041-4E5B-889B-EC6D85F249A5}" type="presParOf" srcId="{30C19952-D81D-4BC7-86B0-141314A7B8D8}" destId="{69AB54FF-301D-47C6-B859-A3C5C814FA5D}" srcOrd="1" destOrd="0" presId="urn:microsoft.com/office/officeart/2005/8/layout/hList1"/>
    <dgm:cxn modelId="{01FFCB14-0E47-4C9B-8CB3-285F7111D96F}" type="presParOf" srcId="{30C19952-D81D-4BC7-86B0-141314A7B8D8}" destId="{82C598B5-4BE3-4682-B993-47D83D936515}" srcOrd="2" destOrd="0" presId="urn:microsoft.com/office/officeart/2005/8/layout/hList1"/>
    <dgm:cxn modelId="{49822E8A-A813-45F0-BC19-C8F5FD993B85}" type="presParOf" srcId="{82C598B5-4BE3-4682-B993-47D83D936515}" destId="{40C7B8BF-F1F0-4BB0-B489-990AA87E6386}" srcOrd="0" destOrd="0" presId="urn:microsoft.com/office/officeart/2005/8/layout/hList1"/>
    <dgm:cxn modelId="{E4B0596B-9BFE-49B7-9ED5-5C0FC701C00B}" type="presParOf" srcId="{82C598B5-4BE3-4682-B993-47D83D936515}" destId="{5B26C74C-8196-48AF-B6DC-7F7E1C90572B}" srcOrd="1" destOrd="0" presId="urn:microsoft.com/office/officeart/2005/8/layout/hList1"/>
    <dgm:cxn modelId="{20B2EC0C-C40D-41C5-B199-5A6AFB604841}" type="presParOf" srcId="{30C19952-D81D-4BC7-86B0-141314A7B8D8}" destId="{D2C225E3-E91F-4368-97AA-A647403A354F}" srcOrd="3" destOrd="0" presId="urn:microsoft.com/office/officeart/2005/8/layout/hList1"/>
    <dgm:cxn modelId="{F529558B-CBC6-4505-BCCE-45D0116ABC55}" type="presParOf" srcId="{30C19952-D81D-4BC7-86B0-141314A7B8D8}" destId="{FBA23BC8-D668-4ECA-AD6E-1D48BC10210C}" srcOrd="4" destOrd="0" presId="urn:microsoft.com/office/officeart/2005/8/layout/hList1"/>
    <dgm:cxn modelId="{B1377C2F-9500-4CF0-BCCE-01AD6D9C150D}" type="presParOf" srcId="{FBA23BC8-D668-4ECA-AD6E-1D48BC10210C}" destId="{30AF110C-5961-44C5-950F-90E18AEE9495}" srcOrd="0" destOrd="0" presId="urn:microsoft.com/office/officeart/2005/8/layout/hList1"/>
    <dgm:cxn modelId="{C0E38912-7052-4B6A-B38E-D1C43CA8573E}" type="presParOf" srcId="{FBA23BC8-D668-4ECA-AD6E-1D48BC10210C}" destId="{1820BB8E-0129-4A06-B644-2063615D73A3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FC63FA3-A7D1-4F77-A84C-7464EB7CAE24}" type="doc">
      <dgm:prSet loTypeId="urn:microsoft.com/office/officeart/2005/8/layout/hList1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FF1A4124-2D44-425D-BF09-6AFBD2F012F9}">
      <dgm:prSet/>
      <dgm:spPr/>
      <dgm:t>
        <a:bodyPr/>
        <a:lstStyle/>
        <a:p>
          <a:r>
            <a:rPr lang="en-US" b="1" i="0"/>
            <a:t>4. Economic Downturns</a:t>
          </a:r>
          <a:endParaRPr lang="en-US"/>
        </a:p>
      </dgm:t>
    </dgm:pt>
    <dgm:pt modelId="{B5924925-14B8-4086-863E-995F67DC8087}" type="parTrans" cxnId="{11D43E00-D9FB-424C-8429-521BAA6B6EA5}">
      <dgm:prSet/>
      <dgm:spPr/>
      <dgm:t>
        <a:bodyPr/>
        <a:lstStyle/>
        <a:p>
          <a:endParaRPr lang="en-US"/>
        </a:p>
      </dgm:t>
    </dgm:pt>
    <dgm:pt modelId="{DEE485A9-04D0-4319-A4B0-7CFE709D0252}" type="sibTrans" cxnId="{11D43E00-D9FB-424C-8429-521BAA6B6EA5}">
      <dgm:prSet/>
      <dgm:spPr/>
      <dgm:t>
        <a:bodyPr/>
        <a:lstStyle/>
        <a:p>
          <a:endParaRPr lang="en-US"/>
        </a:p>
      </dgm:t>
    </dgm:pt>
    <dgm:pt modelId="{5DCCF5B1-0AB5-4873-AEAF-73A4BD38C4C3}">
      <dgm:prSet/>
      <dgm:spPr/>
      <dgm:t>
        <a:bodyPr/>
        <a:lstStyle/>
        <a:p>
          <a:r>
            <a:rPr lang="en-US" b="1" i="0"/>
            <a:t>Risk</a:t>
          </a:r>
          <a:r>
            <a:rPr lang="en-US" b="0" i="0"/>
            <a:t>: Reduced customer spending during economic downturns.</a:t>
          </a:r>
          <a:endParaRPr lang="en-US"/>
        </a:p>
      </dgm:t>
    </dgm:pt>
    <dgm:pt modelId="{5C49A55D-E010-4229-9CF3-245775323D86}" type="parTrans" cxnId="{DC9D2ACB-6284-4440-A79D-76724F51BD7F}">
      <dgm:prSet/>
      <dgm:spPr/>
      <dgm:t>
        <a:bodyPr/>
        <a:lstStyle/>
        <a:p>
          <a:endParaRPr lang="en-US"/>
        </a:p>
      </dgm:t>
    </dgm:pt>
    <dgm:pt modelId="{E9096FBE-EBF9-4288-B324-FAB3BDDE2FA8}" type="sibTrans" cxnId="{DC9D2ACB-6284-4440-A79D-76724F51BD7F}">
      <dgm:prSet/>
      <dgm:spPr/>
      <dgm:t>
        <a:bodyPr/>
        <a:lstStyle/>
        <a:p>
          <a:endParaRPr lang="en-US"/>
        </a:p>
      </dgm:t>
    </dgm:pt>
    <dgm:pt modelId="{E7BA8BFF-FA6A-4A73-8818-C2075A5B0B1B}">
      <dgm:prSet/>
      <dgm:spPr/>
      <dgm:t>
        <a:bodyPr/>
        <a:lstStyle/>
        <a:p>
          <a:r>
            <a:rPr lang="en-US" b="1" i="0"/>
            <a:t>Plan</a:t>
          </a:r>
          <a:r>
            <a:rPr lang="en-US" b="0" i="0"/>
            <a:t>: Offer budget-friendly menu options; enhance value-for-money perception.</a:t>
          </a:r>
          <a:endParaRPr lang="en-US"/>
        </a:p>
      </dgm:t>
    </dgm:pt>
    <dgm:pt modelId="{3B5A96BD-F601-45F4-8942-D4722254AD89}" type="parTrans" cxnId="{DFA86B6E-9343-454C-83B1-2C9F1745B7FB}">
      <dgm:prSet/>
      <dgm:spPr/>
      <dgm:t>
        <a:bodyPr/>
        <a:lstStyle/>
        <a:p>
          <a:endParaRPr lang="en-US"/>
        </a:p>
      </dgm:t>
    </dgm:pt>
    <dgm:pt modelId="{50EFF3D6-2B3D-40ED-A8C5-E92F9D582663}" type="sibTrans" cxnId="{DFA86B6E-9343-454C-83B1-2C9F1745B7FB}">
      <dgm:prSet/>
      <dgm:spPr/>
      <dgm:t>
        <a:bodyPr/>
        <a:lstStyle/>
        <a:p>
          <a:endParaRPr lang="en-US"/>
        </a:p>
      </dgm:t>
    </dgm:pt>
    <dgm:pt modelId="{4E2A79CE-E8E4-4AF5-90AD-94602A0FC468}">
      <dgm:prSet/>
      <dgm:spPr/>
      <dgm:t>
        <a:bodyPr/>
        <a:lstStyle/>
        <a:p>
          <a:r>
            <a:rPr lang="en-US" b="1" i="0"/>
            <a:t>Action</a:t>
          </a:r>
          <a:r>
            <a:rPr lang="en-US" b="0" i="0"/>
            <a:t>: Review and adjust pricing strategies; promote special deals and value meals.</a:t>
          </a:r>
          <a:endParaRPr lang="en-US"/>
        </a:p>
      </dgm:t>
    </dgm:pt>
    <dgm:pt modelId="{7CB5B25B-63DD-471D-BE73-86B7AF3549BF}" type="parTrans" cxnId="{77609BB9-29AB-465A-B21B-0BDA1BAE13E4}">
      <dgm:prSet/>
      <dgm:spPr/>
      <dgm:t>
        <a:bodyPr/>
        <a:lstStyle/>
        <a:p>
          <a:endParaRPr lang="en-US"/>
        </a:p>
      </dgm:t>
    </dgm:pt>
    <dgm:pt modelId="{9450E629-2398-4F77-871A-B4B1F0708D73}" type="sibTrans" cxnId="{77609BB9-29AB-465A-B21B-0BDA1BAE13E4}">
      <dgm:prSet/>
      <dgm:spPr/>
      <dgm:t>
        <a:bodyPr/>
        <a:lstStyle/>
        <a:p>
          <a:endParaRPr lang="en-US"/>
        </a:p>
      </dgm:t>
    </dgm:pt>
    <dgm:pt modelId="{6EB169CB-F1E5-441B-9538-48F76FF74E21}">
      <dgm:prSet/>
      <dgm:spPr/>
      <dgm:t>
        <a:bodyPr/>
        <a:lstStyle/>
        <a:p>
          <a:r>
            <a:rPr lang="en-US" b="1" i="0"/>
            <a:t>5. Health and Safety Issues (e.g., Pandemic)</a:t>
          </a:r>
          <a:endParaRPr lang="en-US"/>
        </a:p>
      </dgm:t>
    </dgm:pt>
    <dgm:pt modelId="{E2842465-E369-407C-BC33-44614F8D15DB}" type="parTrans" cxnId="{E80871E6-59B2-452B-A7B0-48DC24DFE4EA}">
      <dgm:prSet/>
      <dgm:spPr/>
      <dgm:t>
        <a:bodyPr/>
        <a:lstStyle/>
        <a:p>
          <a:endParaRPr lang="en-US"/>
        </a:p>
      </dgm:t>
    </dgm:pt>
    <dgm:pt modelId="{0E985CDF-9EE8-42B5-9B90-B153A7C2E0DB}" type="sibTrans" cxnId="{E80871E6-59B2-452B-A7B0-48DC24DFE4EA}">
      <dgm:prSet/>
      <dgm:spPr/>
      <dgm:t>
        <a:bodyPr/>
        <a:lstStyle/>
        <a:p>
          <a:endParaRPr lang="en-US"/>
        </a:p>
      </dgm:t>
    </dgm:pt>
    <dgm:pt modelId="{1883DBF1-8CE6-4285-95A9-EB6BE4FB51F5}">
      <dgm:prSet/>
      <dgm:spPr/>
      <dgm:t>
        <a:bodyPr/>
        <a:lstStyle/>
        <a:p>
          <a:r>
            <a:rPr lang="en-US" b="1" i="0"/>
            <a:t>Risk</a:t>
          </a:r>
          <a:r>
            <a:rPr lang="en-US" b="0" i="0"/>
            <a:t>: Impact on dine-in business due to health concerns.</a:t>
          </a:r>
          <a:endParaRPr lang="en-US"/>
        </a:p>
      </dgm:t>
    </dgm:pt>
    <dgm:pt modelId="{6A0E6848-DB84-472F-B908-C77C2134F1F3}" type="parTrans" cxnId="{BCD8CE13-A404-4434-9FD0-D95B1B8F84F0}">
      <dgm:prSet/>
      <dgm:spPr/>
      <dgm:t>
        <a:bodyPr/>
        <a:lstStyle/>
        <a:p>
          <a:endParaRPr lang="en-US"/>
        </a:p>
      </dgm:t>
    </dgm:pt>
    <dgm:pt modelId="{4C1CBAB7-298D-4A32-91D6-1EC29DDC35C0}" type="sibTrans" cxnId="{BCD8CE13-A404-4434-9FD0-D95B1B8F84F0}">
      <dgm:prSet/>
      <dgm:spPr/>
      <dgm:t>
        <a:bodyPr/>
        <a:lstStyle/>
        <a:p>
          <a:endParaRPr lang="en-US"/>
        </a:p>
      </dgm:t>
    </dgm:pt>
    <dgm:pt modelId="{97EA9132-F85F-4CDC-9819-1E91C4F828BF}">
      <dgm:prSet/>
      <dgm:spPr/>
      <dgm:t>
        <a:bodyPr/>
        <a:lstStyle/>
        <a:p>
          <a:r>
            <a:rPr lang="en-US" b="1" i="0"/>
            <a:t>Plan</a:t>
          </a:r>
          <a:r>
            <a:rPr lang="en-US" b="0" i="0"/>
            <a:t>: Strengthen takeaway and delivery services; implement robust health and safety protocols.</a:t>
          </a:r>
          <a:endParaRPr lang="en-US"/>
        </a:p>
      </dgm:t>
    </dgm:pt>
    <dgm:pt modelId="{9AEFD10B-B0C3-4459-964F-252E47127C28}" type="parTrans" cxnId="{2EE99F78-0DF4-4DAA-9281-B44FFAC5DE4B}">
      <dgm:prSet/>
      <dgm:spPr/>
      <dgm:t>
        <a:bodyPr/>
        <a:lstStyle/>
        <a:p>
          <a:endParaRPr lang="en-US"/>
        </a:p>
      </dgm:t>
    </dgm:pt>
    <dgm:pt modelId="{EDD8D29C-4A92-4F54-BF97-2049947211DF}" type="sibTrans" cxnId="{2EE99F78-0DF4-4DAA-9281-B44FFAC5DE4B}">
      <dgm:prSet/>
      <dgm:spPr/>
      <dgm:t>
        <a:bodyPr/>
        <a:lstStyle/>
        <a:p>
          <a:endParaRPr lang="en-US"/>
        </a:p>
      </dgm:t>
    </dgm:pt>
    <dgm:pt modelId="{7350DE58-FD08-40F1-9CCF-12226633110B}">
      <dgm:prSet/>
      <dgm:spPr/>
      <dgm:t>
        <a:bodyPr/>
        <a:lstStyle/>
        <a:p>
          <a:r>
            <a:rPr lang="en-US" b="1" i="0"/>
            <a:t>Action</a:t>
          </a:r>
          <a:r>
            <a:rPr lang="en-US" b="0" i="0"/>
            <a:t>: Enhance online ordering system; ensure compliance with health guidelines.</a:t>
          </a:r>
          <a:endParaRPr lang="en-US"/>
        </a:p>
      </dgm:t>
    </dgm:pt>
    <dgm:pt modelId="{D20C4C51-77DD-4763-ACF2-53ED98677334}" type="parTrans" cxnId="{D55CC699-D5A0-4451-A752-72E8CC1D3FA5}">
      <dgm:prSet/>
      <dgm:spPr/>
      <dgm:t>
        <a:bodyPr/>
        <a:lstStyle/>
        <a:p>
          <a:endParaRPr lang="en-US"/>
        </a:p>
      </dgm:t>
    </dgm:pt>
    <dgm:pt modelId="{1A3FDD08-CE5F-4613-8199-2279B5F931BB}" type="sibTrans" cxnId="{D55CC699-D5A0-4451-A752-72E8CC1D3FA5}">
      <dgm:prSet/>
      <dgm:spPr/>
      <dgm:t>
        <a:bodyPr/>
        <a:lstStyle/>
        <a:p>
          <a:endParaRPr lang="en-US"/>
        </a:p>
      </dgm:t>
    </dgm:pt>
    <dgm:pt modelId="{FFDD0B63-017D-421B-9D85-62FF837399ED}">
      <dgm:prSet/>
      <dgm:spPr/>
      <dgm:t>
        <a:bodyPr/>
        <a:lstStyle/>
        <a:p>
          <a:r>
            <a:rPr lang="en-US" b="1"/>
            <a:t>6</a:t>
          </a:r>
          <a:r>
            <a:rPr lang="en-US" b="1" i="0"/>
            <a:t>. Customer Preference Changes</a:t>
          </a:r>
          <a:endParaRPr lang="en-US"/>
        </a:p>
      </dgm:t>
    </dgm:pt>
    <dgm:pt modelId="{D49EE8EE-5B0E-4D6D-B257-8D93C41D379F}" type="parTrans" cxnId="{E259FB27-D39B-4DB1-A304-69BE83E46E01}">
      <dgm:prSet/>
      <dgm:spPr/>
      <dgm:t>
        <a:bodyPr/>
        <a:lstStyle/>
        <a:p>
          <a:endParaRPr lang="en-US"/>
        </a:p>
      </dgm:t>
    </dgm:pt>
    <dgm:pt modelId="{1543566E-3952-4FD6-9612-AE0078DA148A}" type="sibTrans" cxnId="{E259FB27-D39B-4DB1-A304-69BE83E46E01}">
      <dgm:prSet/>
      <dgm:spPr/>
      <dgm:t>
        <a:bodyPr/>
        <a:lstStyle/>
        <a:p>
          <a:endParaRPr lang="en-US"/>
        </a:p>
      </dgm:t>
    </dgm:pt>
    <dgm:pt modelId="{CBF93804-AD17-4388-9CE7-DAAFB510A24B}">
      <dgm:prSet/>
      <dgm:spPr/>
      <dgm:t>
        <a:bodyPr/>
        <a:lstStyle/>
        <a:p>
          <a:r>
            <a:rPr lang="en-US" b="1" i="0"/>
            <a:t>Risk</a:t>
          </a:r>
          <a:r>
            <a:rPr lang="en-US" b="0" i="0"/>
            <a:t>: Menu becomes outdated or unappealing.</a:t>
          </a:r>
          <a:endParaRPr lang="en-US"/>
        </a:p>
      </dgm:t>
    </dgm:pt>
    <dgm:pt modelId="{AFB98EE4-F895-4E85-87EF-00777535A4AD}" type="parTrans" cxnId="{FEA7C36A-CB07-45AD-A05E-11C5E5F375CD}">
      <dgm:prSet/>
      <dgm:spPr/>
      <dgm:t>
        <a:bodyPr/>
        <a:lstStyle/>
        <a:p>
          <a:endParaRPr lang="en-US"/>
        </a:p>
      </dgm:t>
    </dgm:pt>
    <dgm:pt modelId="{28C733F0-4691-498E-86A3-F66AA5F554F6}" type="sibTrans" cxnId="{FEA7C36A-CB07-45AD-A05E-11C5E5F375CD}">
      <dgm:prSet/>
      <dgm:spPr/>
      <dgm:t>
        <a:bodyPr/>
        <a:lstStyle/>
        <a:p>
          <a:endParaRPr lang="en-US"/>
        </a:p>
      </dgm:t>
    </dgm:pt>
    <dgm:pt modelId="{048F17C5-1B3C-4CA6-912B-6491FDE40D04}">
      <dgm:prSet/>
      <dgm:spPr/>
      <dgm:t>
        <a:bodyPr/>
        <a:lstStyle/>
        <a:p>
          <a:r>
            <a:rPr lang="en-US" b="1" i="0"/>
            <a:t>Plan</a:t>
          </a:r>
          <a:r>
            <a:rPr lang="en-US" b="0" i="0"/>
            <a:t>: Stay updated on industry trends; regularly seek customer feedback.</a:t>
          </a:r>
          <a:endParaRPr lang="en-US"/>
        </a:p>
      </dgm:t>
    </dgm:pt>
    <dgm:pt modelId="{8B3C797F-705C-4A58-8E8E-A9E89D7C2811}" type="parTrans" cxnId="{0D6D45EC-22B6-494D-BE88-BC18EF6FD938}">
      <dgm:prSet/>
      <dgm:spPr/>
      <dgm:t>
        <a:bodyPr/>
        <a:lstStyle/>
        <a:p>
          <a:endParaRPr lang="en-US"/>
        </a:p>
      </dgm:t>
    </dgm:pt>
    <dgm:pt modelId="{08E44223-B879-4448-B875-69C160A298B8}" type="sibTrans" cxnId="{0D6D45EC-22B6-494D-BE88-BC18EF6FD938}">
      <dgm:prSet/>
      <dgm:spPr/>
      <dgm:t>
        <a:bodyPr/>
        <a:lstStyle/>
        <a:p>
          <a:endParaRPr lang="en-US"/>
        </a:p>
      </dgm:t>
    </dgm:pt>
    <dgm:pt modelId="{164D8848-F250-425B-990C-86DC15420404}">
      <dgm:prSet/>
      <dgm:spPr/>
      <dgm:t>
        <a:bodyPr/>
        <a:lstStyle/>
        <a:p>
          <a:r>
            <a:rPr lang="en-US" b="1" i="0"/>
            <a:t>Action</a:t>
          </a:r>
          <a:r>
            <a:rPr lang="en-US" b="0" i="0"/>
            <a:t>: Conduct market research; implement menu changes based on feedback and trends.</a:t>
          </a:r>
          <a:endParaRPr lang="en-US"/>
        </a:p>
      </dgm:t>
    </dgm:pt>
    <dgm:pt modelId="{D668DC63-6BD5-43B5-8AE2-20B4E2058645}" type="parTrans" cxnId="{D0CDC36A-9D04-49CF-838B-15A6089D19F1}">
      <dgm:prSet/>
      <dgm:spPr/>
      <dgm:t>
        <a:bodyPr/>
        <a:lstStyle/>
        <a:p>
          <a:endParaRPr lang="en-US"/>
        </a:p>
      </dgm:t>
    </dgm:pt>
    <dgm:pt modelId="{C7A5B963-B963-49BA-9FF4-12A52C7B86DD}" type="sibTrans" cxnId="{D0CDC36A-9D04-49CF-838B-15A6089D19F1}">
      <dgm:prSet/>
      <dgm:spPr/>
      <dgm:t>
        <a:bodyPr/>
        <a:lstStyle/>
        <a:p>
          <a:endParaRPr lang="en-US"/>
        </a:p>
      </dgm:t>
    </dgm:pt>
    <dgm:pt modelId="{77D5D183-82FD-4002-A4B8-BA4E9DFE328A}" type="pres">
      <dgm:prSet presAssocID="{FFC63FA3-A7D1-4F77-A84C-7464EB7CAE24}" presName="Name0" presStyleCnt="0">
        <dgm:presLayoutVars>
          <dgm:dir/>
          <dgm:animLvl val="lvl"/>
          <dgm:resizeHandles val="exact"/>
        </dgm:presLayoutVars>
      </dgm:prSet>
      <dgm:spPr/>
    </dgm:pt>
    <dgm:pt modelId="{0A036D7A-CBE7-4740-B1B8-7600548A65FF}" type="pres">
      <dgm:prSet presAssocID="{FF1A4124-2D44-425D-BF09-6AFBD2F012F9}" presName="composite" presStyleCnt="0"/>
      <dgm:spPr/>
    </dgm:pt>
    <dgm:pt modelId="{EEE4A95D-3742-45BD-B3F2-9930B8D85779}" type="pres">
      <dgm:prSet presAssocID="{FF1A4124-2D44-425D-BF09-6AFBD2F012F9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7569C1DF-1C28-4FB1-9BB5-69CBA3D6F6D4}" type="pres">
      <dgm:prSet presAssocID="{FF1A4124-2D44-425D-BF09-6AFBD2F012F9}" presName="desTx" presStyleLbl="alignAccFollowNode1" presStyleIdx="0" presStyleCnt="3">
        <dgm:presLayoutVars>
          <dgm:bulletEnabled val="1"/>
        </dgm:presLayoutVars>
      </dgm:prSet>
      <dgm:spPr/>
    </dgm:pt>
    <dgm:pt modelId="{084D3EB5-9377-4D02-AEAD-8A1BFEADF363}" type="pres">
      <dgm:prSet presAssocID="{DEE485A9-04D0-4319-A4B0-7CFE709D0252}" presName="space" presStyleCnt="0"/>
      <dgm:spPr/>
    </dgm:pt>
    <dgm:pt modelId="{9A331DE3-510C-4532-8A1B-A1D6388F7A4B}" type="pres">
      <dgm:prSet presAssocID="{6EB169CB-F1E5-441B-9538-48F76FF74E21}" presName="composite" presStyleCnt="0"/>
      <dgm:spPr/>
    </dgm:pt>
    <dgm:pt modelId="{E391FF50-48DE-4CD2-AB16-265F4B4F82FF}" type="pres">
      <dgm:prSet presAssocID="{6EB169CB-F1E5-441B-9538-48F76FF74E21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8F11C28D-3702-447F-BAF1-059C1FB28D14}" type="pres">
      <dgm:prSet presAssocID="{6EB169CB-F1E5-441B-9538-48F76FF74E21}" presName="desTx" presStyleLbl="alignAccFollowNode1" presStyleIdx="1" presStyleCnt="3">
        <dgm:presLayoutVars>
          <dgm:bulletEnabled val="1"/>
        </dgm:presLayoutVars>
      </dgm:prSet>
      <dgm:spPr/>
    </dgm:pt>
    <dgm:pt modelId="{9CFAD941-FD67-4E93-98BA-F1482EEB8EBE}" type="pres">
      <dgm:prSet presAssocID="{0E985CDF-9EE8-42B5-9B90-B153A7C2E0DB}" presName="space" presStyleCnt="0"/>
      <dgm:spPr/>
    </dgm:pt>
    <dgm:pt modelId="{58D39905-ED76-48FD-8CFC-127EBBF58DC9}" type="pres">
      <dgm:prSet presAssocID="{FFDD0B63-017D-421B-9D85-62FF837399ED}" presName="composite" presStyleCnt="0"/>
      <dgm:spPr/>
    </dgm:pt>
    <dgm:pt modelId="{054ACF06-E240-49B1-A0D9-6AC5CF1D6555}" type="pres">
      <dgm:prSet presAssocID="{FFDD0B63-017D-421B-9D85-62FF837399ED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98FB5D17-5369-4519-B3D8-2959A3EF7255}" type="pres">
      <dgm:prSet presAssocID="{FFDD0B63-017D-421B-9D85-62FF837399ED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11D43E00-D9FB-424C-8429-521BAA6B6EA5}" srcId="{FFC63FA3-A7D1-4F77-A84C-7464EB7CAE24}" destId="{FF1A4124-2D44-425D-BF09-6AFBD2F012F9}" srcOrd="0" destOrd="0" parTransId="{B5924925-14B8-4086-863E-995F67DC8087}" sibTransId="{DEE485A9-04D0-4319-A4B0-7CFE709D0252}"/>
    <dgm:cxn modelId="{BCD8CE13-A404-4434-9FD0-D95B1B8F84F0}" srcId="{6EB169CB-F1E5-441B-9538-48F76FF74E21}" destId="{1883DBF1-8CE6-4285-95A9-EB6BE4FB51F5}" srcOrd="0" destOrd="0" parTransId="{6A0E6848-DB84-472F-B908-C77C2134F1F3}" sibTransId="{4C1CBAB7-298D-4A32-91D6-1EC29DDC35C0}"/>
    <dgm:cxn modelId="{1DC5F814-AF74-41EA-BEF0-BC365AC96F10}" type="presOf" srcId="{FFDD0B63-017D-421B-9D85-62FF837399ED}" destId="{054ACF06-E240-49B1-A0D9-6AC5CF1D6555}" srcOrd="0" destOrd="0" presId="urn:microsoft.com/office/officeart/2005/8/layout/hList1"/>
    <dgm:cxn modelId="{EDB79E17-2BDB-47A1-91BD-A720A5CC3593}" type="presOf" srcId="{FF1A4124-2D44-425D-BF09-6AFBD2F012F9}" destId="{EEE4A95D-3742-45BD-B3F2-9930B8D85779}" srcOrd="0" destOrd="0" presId="urn:microsoft.com/office/officeart/2005/8/layout/hList1"/>
    <dgm:cxn modelId="{E43E281A-6DEE-4808-AD9B-8063E0B4FAA7}" type="presOf" srcId="{FFC63FA3-A7D1-4F77-A84C-7464EB7CAE24}" destId="{77D5D183-82FD-4002-A4B8-BA4E9DFE328A}" srcOrd="0" destOrd="0" presId="urn:microsoft.com/office/officeart/2005/8/layout/hList1"/>
    <dgm:cxn modelId="{E259FB27-D39B-4DB1-A304-69BE83E46E01}" srcId="{FFC63FA3-A7D1-4F77-A84C-7464EB7CAE24}" destId="{FFDD0B63-017D-421B-9D85-62FF837399ED}" srcOrd="2" destOrd="0" parTransId="{D49EE8EE-5B0E-4D6D-B257-8D93C41D379F}" sibTransId="{1543566E-3952-4FD6-9612-AE0078DA148A}"/>
    <dgm:cxn modelId="{9F63DB41-6CD0-4D11-BF65-59EDF8D84F50}" type="presOf" srcId="{048F17C5-1B3C-4CA6-912B-6491FDE40D04}" destId="{98FB5D17-5369-4519-B3D8-2959A3EF7255}" srcOrd="0" destOrd="1" presId="urn:microsoft.com/office/officeart/2005/8/layout/hList1"/>
    <dgm:cxn modelId="{47BE8244-54B7-4056-9DFB-16061C22E1E3}" type="presOf" srcId="{7350DE58-FD08-40F1-9CCF-12226633110B}" destId="{8F11C28D-3702-447F-BAF1-059C1FB28D14}" srcOrd="0" destOrd="2" presId="urn:microsoft.com/office/officeart/2005/8/layout/hList1"/>
    <dgm:cxn modelId="{0B46624F-8C79-4248-8056-2FA6BDE93798}" type="presOf" srcId="{6EB169CB-F1E5-441B-9538-48F76FF74E21}" destId="{E391FF50-48DE-4CD2-AB16-265F4B4F82FF}" srcOrd="0" destOrd="0" presId="urn:microsoft.com/office/officeart/2005/8/layout/hList1"/>
    <dgm:cxn modelId="{ACAADF54-24FF-4A8D-933F-62078D4333C0}" type="presOf" srcId="{164D8848-F250-425B-990C-86DC15420404}" destId="{98FB5D17-5369-4519-B3D8-2959A3EF7255}" srcOrd="0" destOrd="2" presId="urn:microsoft.com/office/officeart/2005/8/layout/hList1"/>
    <dgm:cxn modelId="{4AC17E59-5706-4508-BED3-BFA5CA0CEAC5}" type="presOf" srcId="{E7BA8BFF-FA6A-4A73-8818-C2075A5B0B1B}" destId="{7569C1DF-1C28-4FB1-9BB5-69CBA3D6F6D4}" srcOrd="0" destOrd="1" presId="urn:microsoft.com/office/officeart/2005/8/layout/hList1"/>
    <dgm:cxn modelId="{AA308B64-47A6-4E11-B6D2-1EA2DFDF25D0}" type="presOf" srcId="{1883DBF1-8CE6-4285-95A9-EB6BE4FB51F5}" destId="{8F11C28D-3702-447F-BAF1-059C1FB28D14}" srcOrd="0" destOrd="0" presId="urn:microsoft.com/office/officeart/2005/8/layout/hList1"/>
    <dgm:cxn modelId="{FEA7C36A-CB07-45AD-A05E-11C5E5F375CD}" srcId="{FFDD0B63-017D-421B-9D85-62FF837399ED}" destId="{CBF93804-AD17-4388-9CE7-DAAFB510A24B}" srcOrd="0" destOrd="0" parTransId="{AFB98EE4-F895-4E85-87EF-00777535A4AD}" sibTransId="{28C733F0-4691-498E-86A3-F66AA5F554F6}"/>
    <dgm:cxn modelId="{D0CDC36A-9D04-49CF-838B-15A6089D19F1}" srcId="{FFDD0B63-017D-421B-9D85-62FF837399ED}" destId="{164D8848-F250-425B-990C-86DC15420404}" srcOrd="2" destOrd="0" parTransId="{D668DC63-6BD5-43B5-8AE2-20B4E2058645}" sibTransId="{C7A5B963-B963-49BA-9FF4-12A52C7B86DD}"/>
    <dgm:cxn modelId="{DFA86B6E-9343-454C-83B1-2C9F1745B7FB}" srcId="{FF1A4124-2D44-425D-BF09-6AFBD2F012F9}" destId="{E7BA8BFF-FA6A-4A73-8818-C2075A5B0B1B}" srcOrd="1" destOrd="0" parTransId="{3B5A96BD-F601-45F4-8942-D4722254AD89}" sibTransId="{50EFF3D6-2B3D-40ED-A8C5-E92F9D582663}"/>
    <dgm:cxn modelId="{2EE99F78-0DF4-4DAA-9281-B44FFAC5DE4B}" srcId="{6EB169CB-F1E5-441B-9538-48F76FF74E21}" destId="{97EA9132-F85F-4CDC-9819-1E91C4F828BF}" srcOrd="1" destOrd="0" parTransId="{9AEFD10B-B0C3-4459-964F-252E47127C28}" sibTransId="{EDD8D29C-4A92-4F54-BF97-2049947211DF}"/>
    <dgm:cxn modelId="{D55CC699-D5A0-4451-A752-72E8CC1D3FA5}" srcId="{6EB169CB-F1E5-441B-9538-48F76FF74E21}" destId="{7350DE58-FD08-40F1-9CCF-12226633110B}" srcOrd="2" destOrd="0" parTransId="{D20C4C51-77DD-4763-ACF2-53ED98677334}" sibTransId="{1A3FDD08-CE5F-4613-8199-2279B5F931BB}"/>
    <dgm:cxn modelId="{01178B9A-7708-43F5-868E-0562E800AF42}" type="presOf" srcId="{CBF93804-AD17-4388-9CE7-DAAFB510A24B}" destId="{98FB5D17-5369-4519-B3D8-2959A3EF7255}" srcOrd="0" destOrd="0" presId="urn:microsoft.com/office/officeart/2005/8/layout/hList1"/>
    <dgm:cxn modelId="{77609BB9-29AB-465A-B21B-0BDA1BAE13E4}" srcId="{FF1A4124-2D44-425D-BF09-6AFBD2F012F9}" destId="{4E2A79CE-E8E4-4AF5-90AD-94602A0FC468}" srcOrd="2" destOrd="0" parTransId="{7CB5B25B-63DD-471D-BE73-86B7AF3549BF}" sibTransId="{9450E629-2398-4F77-871A-B4B1F0708D73}"/>
    <dgm:cxn modelId="{DC9D2ACB-6284-4440-A79D-76724F51BD7F}" srcId="{FF1A4124-2D44-425D-BF09-6AFBD2F012F9}" destId="{5DCCF5B1-0AB5-4873-AEAF-73A4BD38C4C3}" srcOrd="0" destOrd="0" parTransId="{5C49A55D-E010-4229-9CF3-245775323D86}" sibTransId="{E9096FBE-EBF9-4288-B324-FAB3BDDE2FA8}"/>
    <dgm:cxn modelId="{E80871E6-59B2-452B-A7B0-48DC24DFE4EA}" srcId="{FFC63FA3-A7D1-4F77-A84C-7464EB7CAE24}" destId="{6EB169CB-F1E5-441B-9538-48F76FF74E21}" srcOrd="1" destOrd="0" parTransId="{E2842465-E369-407C-BC33-44614F8D15DB}" sibTransId="{0E985CDF-9EE8-42B5-9B90-B153A7C2E0DB}"/>
    <dgm:cxn modelId="{0D6D45EC-22B6-494D-BE88-BC18EF6FD938}" srcId="{FFDD0B63-017D-421B-9D85-62FF837399ED}" destId="{048F17C5-1B3C-4CA6-912B-6491FDE40D04}" srcOrd="1" destOrd="0" parTransId="{8B3C797F-705C-4A58-8E8E-A9E89D7C2811}" sibTransId="{08E44223-B879-4448-B875-69C160A298B8}"/>
    <dgm:cxn modelId="{A8DCF2F6-09A9-4E67-97DC-4A58C63F8FAF}" type="presOf" srcId="{97EA9132-F85F-4CDC-9819-1E91C4F828BF}" destId="{8F11C28D-3702-447F-BAF1-059C1FB28D14}" srcOrd="0" destOrd="1" presId="urn:microsoft.com/office/officeart/2005/8/layout/hList1"/>
    <dgm:cxn modelId="{69205EF7-7936-4A76-851B-0DA6953488B1}" type="presOf" srcId="{4E2A79CE-E8E4-4AF5-90AD-94602A0FC468}" destId="{7569C1DF-1C28-4FB1-9BB5-69CBA3D6F6D4}" srcOrd="0" destOrd="2" presId="urn:microsoft.com/office/officeart/2005/8/layout/hList1"/>
    <dgm:cxn modelId="{02B6A1F8-FC85-4658-A0F8-4DC9382F4420}" type="presOf" srcId="{5DCCF5B1-0AB5-4873-AEAF-73A4BD38C4C3}" destId="{7569C1DF-1C28-4FB1-9BB5-69CBA3D6F6D4}" srcOrd="0" destOrd="0" presId="urn:microsoft.com/office/officeart/2005/8/layout/hList1"/>
    <dgm:cxn modelId="{D11C28D4-C92D-4253-AA48-8FF74C71957F}" type="presParOf" srcId="{77D5D183-82FD-4002-A4B8-BA4E9DFE328A}" destId="{0A036D7A-CBE7-4740-B1B8-7600548A65FF}" srcOrd="0" destOrd="0" presId="urn:microsoft.com/office/officeart/2005/8/layout/hList1"/>
    <dgm:cxn modelId="{078C350B-C45F-4567-A79E-B37AD03097A7}" type="presParOf" srcId="{0A036D7A-CBE7-4740-B1B8-7600548A65FF}" destId="{EEE4A95D-3742-45BD-B3F2-9930B8D85779}" srcOrd="0" destOrd="0" presId="urn:microsoft.com/office/officeart/2005/8/layout/hList1"/>
    <dgm:cxn modelId="{80F0FB2B-68B8-477B-B187-BF263953736E}" type="presParOf" srcId="{0A036D7A-CBE7-4740-B1B8-7600548A65FF}" destId="{7569C1DF-1C28-4FB1-9BB5-69CBA3D6F6D4}" srcOrd="1" destOrd="0" presId="urn:microsoft.com/office/officeart/2005/8/layout/hList1"/>
    <dgm:cxn modelId="{2B383887-D4B6-42E2-9B81-E743E4A741D4}" type="presParOf" srcId="{77D5D183-82FD-4002-A4B8-BA4E9DFE328A}" destId="{084D3EB5-9377-4D02-AEAD-8A1BFEADF363}" srcOrd="1" destOrd="0" presId="urn:microsoft.com/office/officeart/2005/8/layout/hList1"/>
    <dgm:cxn modelId="{E3C1D851-2457-4174-BA2C-F520A0312648}" type="presParOf" srcId="{77D5D183-82FD-4002-A4B8-BA4E9DFE328A}" destId="{9A331DE3-510C-4532-8A1B-A1D6388F7A4B}" srcOrd="2" destOrd="0" presId="urn:microsoft.com/office/officeart/2005/8/layout/hList1"/>
    <dgm:cxn modelId="{E0877F62-E29B-465D-9E48-16B7C1081744}" type="presParOf" srcId="{9A331DE3-510C-4532-8A1B-A1D6388F7A4B}" destId="{E391FF50-48DE-4CD2-AB16-265F4B4F82FF}" srcOrd="0" destOrd="0" presId="urn:microsoft.com/office/officeart/2005/8/layout/hList1"/>
    <dgm:cxn modelId="{54058E64-FDAC-4CBB-9748-D4A0FFD285C8}" type="presParOf" srcId="{9A331DE3-510C-4532-8A1B-A1D6388F7A4B}" destId="{8F11C28D-3702-447F-BAF1-059C1FB28D14}" srcOrd="1" destOrd="0" presId="urn:microsoft.com/office/officeart/2005/8/layout/hList1"/>
    <dgm:cxn modelId="{6A4224C4-3CA2-4999-A495-E73DACD0F638}" type="presParOf" srcId="{77D5D183-82FD-4002-A4B8-BA4E9DFE328A}" destId="{9CFAD941-FD67-4E93-98BA-F1482EEB8EBE}" srcOrd="3" destOrd="0" presId="urn:microsoft.com/office/officeart/2005/8/layout/hList1"/>
    <dgm:cxn modelId="{35E0C918-D35C-4CB5-80D9-B9E4CA22A5E0}" type="presParOf" srcId="{77D5D183-82FD-4002-A4B8-BA4E9DFE328A}" destId="{58D39905-ED76-48FD-8CFC-127EBBF58DC9}" srcOrd="4" destOrd="0" presId="urn:microsoft.com/office/officeart/2005/8/layout/hList1"/>
    <dgm:cxn modelId="{C051F65F-AE55-4FF4-A4E1-F29F5FA5D9E2}" type="presParOf" srcId="{58D39905-ED76-48FD-8CFC-127EBBF58DC9}" destId="{054ACF06-E240-49B1-A0D9-6AC5CF1D6555}" srcOrd="0" destOrd="0" presId="urn:microsoft.com/office/officeart/2005/8/layout/hList1"/>
    <dgm:cxn modelId="{CDCB1035-260D-4F28-A901-407D671980EC}" type="presParOf" srcId="{58D39905-ED76-48FD-8CFC-127EBBF58DC9}" destId="{98FB5D17-5369-4519-B3D8-2959A3EF7255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BE5DB86-FE9E-4157-ABEB-C78495022890}" type="doc">
      <dgm:prSet loTypeId="urn:microsoft.com/office/officeart/2018/2/layout/IconLabelDescription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3BEC5CF9-DD2B-4603-99E2-260A0F300617}">
      <dgm:prSet/>
      <dgm:spPr/>
      <dgm:t>
        <a:bodyPr/>
        <a:lstStyle/>
        <a:p>
          <a:pPr>
            <a:defRPr b="1"/>
          </a:pPr>
          <a:r>
            <a:rPr lang="en-US"/>
            <a:t>1. Focus on High-Revenue Items</a:t>
          </a:r>
        </a:p>
      </dgm:t>
    </dgm:pt>
    <dgm:pt modelId="{5B934000-EBAB-4B6E-806D-3182C84EB0D3}" type="parTrans" cxnId="{F5205D33-A844-4054-B3D4-7369E5CF8330}">
      <dgm:prSet/>
      <dgm:spPr/>
      <dgm:t>
        <a:bodyPr/>
        <a:lstStyle/>
        <a:p>
          <a:endParaRPr lang="en-US"/>
        </a:p>
      </dgm:t>
    </dgm:pt>
    <dgm:pt modelId="{B47341F7-2842-4F89-B6D1-2D28A5FBB952}" type="sibTrans" cxnId="{F5205D33-A844-4054-B3D4-7369E5CF8330}">
      <dgm:prSet/>
      <dgm:spPr/>
      <dgm:t>
        <a:bodyPr/>
        <a:lstStyle/>
        <a:p>
          <a:endParaRPr lang="en-US"/>
        </a:p>
      </dgm:t>
    </dgm:pt>
    <dgm:pt modelId="{4A8D957D-B9BF-49B4-8EF7-1D6D4D877343}">
      <dgm:prSet/>
      <dgm:spPr/>
      <dgm:t>
        <a:bodyPr/>
        <a:lstStyle/>
        <a:p>
          <a:r>
            <a:rPr lang="en-US"/>
            <a:t>Timeline: Start immediately, ongoing.</a:t>
          </a:r>
        </a:p>
      </dgm:t>
    </dgm:pt>
    <dgm:pt modelId="{5A97005B-01CD-4A65-A4A7-8B8F619911C3}" type="parTrans" cxnId="{22A417EC-B322-433E-AB57-A4EEA70F4A2B}">
      <dgm:prSet/>
      <dgm:spPr/>
      <dgm:t>
        <a:bodyPr/>
        <a:lstStyle/>
        <a:p>
          <a:endParaRPr lang="en-US"/>
        </a:p>
      </dgm:t>
    </dgm:pt>
    <dgm:pt modelId="{CDAAB60E-DAE5-493E-880F-4A9964D8E80E}" type="sibTrans" cxnId="{22A417EC-B322-433E-AB57-A4EEA70F4A2B}">
      <dgm:prSet/>
      <dgm:spPr/>
      <dgm:t>
        <a:bodyPr/>
        <a:lstStyle/>
        <a:p>
          <a:endParaRPr lang="en-US"/>
        </a:p>
      </dgm:t>
    </dgm:pt>
    <dgm:pt modelId="{8285F676-8714-4F8E-BEE6-CBBA4248A78E}">
      <dgm:prSet/>
      <dgm:spPr/>
      <dgm:t>
        <a:bodyPr/>
        <a:lstStyle/>
        <a:p>
          <a:r>
            <a:rPr lang="en-US"/>
            <a:t>Steps:</a:t>
          </a:r>
        </a:p>
      </dgm:t>
    </dgm:pt>
    <dgm:pt modelId="{217AD335-029B-4B0A-84B2-7389FF24302D}" type="parTrans" cxnId="{DB30E5EE-E3F1-4D5E-83C3-C9485996E6B2}">
      <dgm:prSet/>
      <dgm:spPr/>
      <dgm:t>
        <a:bodyPr/>
        <a:lstStyle/>
        <a:p>
          <a:endParaRPr lang="en-US"/>
        </a:p>
      </dgm:t>
    </dgm:pt>
    <dgm:pt modelId="{FA98374B-A5D7-4B49-8C05-B1DA2B854A1A}" type="sibTrans" cxnId="{DB30E5EE-E3F1-4D5E-83C3-C9485996E6B2}">
      <dgm:prSet/>
      <dgm:spPr/>
      <dgm:t>
        <a:bodyPr/>
        <a:lstStyle/>
        <a:p>
          <a:endParaRPr lang="en-US"/>
        </a:p>
      </dgm:t>
    </dgm:pt>
    <dgm:pt modelId="{3D04D9A1-FEEF-4759-AFE1-F645A59278D1}">
      <dgm:prSet/>
      <dgm:spPr/>
      <dgm:t>
        <a:bodyPr/>
        <a:lstStyle/>
        <a:p>
          <a:r>
            <a:rPr lang="en-US"/>
            <a:t>Analyze sales data to identify high and low-revenue items.</a:t>
          </a:r>
        </a:p>
      </dgm:t>
    </dgm:pt>
    <dgm:pt modelId="{B952C51E-5137-46B9-80CE-BD2214C6BEDF}" type="parTrans" cxnId="{A8EF70D0-BEF2-4001-9B16-DA8C14D0D05F}">
      <dgm:prSet/>
      <dgm:spPr/>
      <dgm:t>
        <a:bodyPr/>
        <a:lstStyle/>
        <a:p>
          <a:endParaRPr lang="en-US"/>
        </a:p>
      </dgm:t>
    </dgm:pt>
    <dgm:pt modelId="{C5789C7F-D0C8-4B8C-915C-CE84892010EE}" type="sibTrans" cxnId="{A8EF70D0-BEF2-4001-9B16-DA8C14D0D05F}">
      <dgm:prSet/>
      <dgm:spPr/>
      <dgm:t>
        <a:bodyPr/>
        <a:lstStyle/>
        <a:p>
          <a:endParaRPr lang="en-US"/>
        </a:p>
      </dgm:t>
    </dgm:pt>
    <dgm:pt modelId="{52396EA6-6D5D-4274-A4A8-ED54E1F04C01}">
      <dgm:prSet/>
      <dgm:spPr/>
      <dgm:t>
        <a:bodyPr/>
        <a:lstStyle/>
        <a:p>
          <a:r>
            <a:rPr lang="en-US"/>
            <a:t>Create combo deals that pair popular and less popular items.</a:t>
          </a:r>
        </a:p>
      </dgm:t>
    </dgm:pt>
    <dgm:pt modelId="{4D740911-8BB6-47E7-B063-E4A69CFA50BB}" type="parTrans" cxnId="{79A224A6-75EB-401A-AE54-D88A5CF0D333}">
      <dgm:prSet/>
      <dgm:spPr/>
      <dgm:t>
        <a:bodyPr/>
        <a:lstStyle/>
        <a:p>
          <a:endParaRPr lang="en-US"/>
        </a:p>
      </dgm:t>
    </dgm:pt>
    <dgm:pt modelId="{5CF102F9-974B-4F62-81C8-5CF86339A197}" type="sibTrans" cxnId="{79A224A6-75EB-401A-AE54-D88A5CF0D333}">
      <dgm:prSet/>
      <dgm:spPr/>
      <dgm:t>
        <a:bodyPr/>
        <a:lstStyle/>
        <a:p>
          <a:endParaRPr lang="en-US"/>
        </a:p>
      </dgm:t>
    </dgm:pt>
    <dgm:pt modelId="{A81CD97C-50AC-4847-AE5A-CAEC862DC251}">
      <dgm:prSet/>
      <dgm:spPr/>
      <dgm:t>
        <a:bodyPr/>
        <a:lstStyle/>
        <a:p>
          <a:r>
            <a:rPr lang="en-US"/>
            <a:t>Design marketing materials for these combos (both online and in-store).</a:t>
          </a:r>
        </a:p>
      </dgm:t>
    </dgm:pt>
    <dgm:pt modelId="{38D5CD10-54E0-40E2-8CA1-AF00B127C188}" type="parTrans" cxnId="{86D5CC4E-5213-4E65-8A56-09072350D714}">
      <dgm:prSet/>
      <dgm:spPr/>
      <dgm:t>
        <a:bodyPr/>
        <a:lstStyle/>
        <a:p>
          <a:endParaRPr lang="en-US"/>
        </a:p>
      </dgm:t>
    </dgm:pt>
    <dgm:pt modelId="{BE55BD88-9C25-458C-B1FF-54C6E18FD722}" type="sibTrans" cxnId="{86D5CC4E-5213-4E65-8A56-09072350D714}">
      <dgm:prSet/>
      <dgm:spPr/>
      <dgm:t>
        <a:bodyPr/>
        <a:lstStyle/>
        <a:p>
          <a:endParaRPr lang="en-US"/>
        </a:p>
      </dgm:t>
    </dgm:pt>
    <dgm:pt modelId="{9F2ECE72-65B2-47A5-8F29-8FAE57DAFA8D}">
      <dgm:prSet/>
      <dgm:spPr/>
      <dgm:t>
        <a:bodyPr/>
        <a:lstStyle/>
        <a:p>
          <a:r>
            <a:rPr lang="en-US"/>
            <a:t>Train staff to upsell these combos.</a:t>
          </a:r>
        </a:p>
      </dgm:t>
    </dgm:pt>
    <dgm:pt modelId="{6294E227-8784-44FA-96AC-FE9B693F4E0C}" type="parTrans" cxnId="{83B6C122-AB00-44A5-BA22-28755ADF702F}">
      <dgm:prSet/>
      <dgm:spPr/>
      <dgm:t>
        <a:bodyPr/>
        <a:lstStyle/>
        <a:p>
          <a:endParaRPr lang="en-US"/>
        </a:p>
      </dgm:t>
    </dgm:pt>
    <dgm:pt modelId="{DCE045E6-9D8E-40A3-92E6-7D4939BA8D30}" type="sibTrans" cxnId="{83B6C122-AB00-44A5-BA22-28755ADF702F}">
      <dgm:prSet/>
      <dgm:spPr/>
      <dgm:t>
        <a:bodyPr/>
        <a:lstStyle/>
        <a:p>
          <a:endParaRPr lang="en-US"/>
        </a:p>
      </dgm:t>
    </dgm:pt>
    <dgm:pt modelId="{F7DB911F-40E0-4407-BE65-368B835A1817}">
      <dgm:prSet/>
      <dgm:spPr/>
      <dgm:t>
        <a:bodyPr/>
        <a:lstStyle/>
        <a:p>
          <a:pPr>
            <a:defRPr b="1"/>
          </a:pPr>
          <a:r>
            <a:rPr lang="en-US"/>
            <a:t>2. Target Specific Times of Day</a:t>
          </a:r>
        </a:p>
      </dgm:t>
    </dgm:pt>
    <dgm:pt modelId="{F5C7F8E9-6C01-46B3-A7BF-5A664F81B71F}" type="parTrans" cxnId="{6A4233B3-86A0-4535-96AA-A2C24873E060}">
      <dgm:prSet/>
      <dgm:spPr/>
      <dgm:t>
        <a:bodyPr/>
        <a:lstStyle/>
        <a:p>
          <a:endParaRPr lang="en-US"/>
        </a:p>
      </dgm:t>
    </dgm:pt>
    <dgm:pt modelId="{C72D9226-7C02-41C6-A443-DA8E6768C169}" type="sibTrans" cxnId="{6A4233B3-86A0-4535-96AA-A2C24873E060}">
      <dgm:prSet/>
      <dgm:spPr/>
      <dgm:t>
        <a:bodyPr/>
        <a:lstStyle/>
        <a:p>
          <a:endParaRPr lang="en-US"/>
        </a:p>
      </dgm:t>
    </dgm:pt>
    <dgm:pt modelId="{52695F1F-5EB6-40E0-9276-30429EBBB45E}">
      <dgm:prSet/>
      <dgm:spPr/>
      <dgm:t>
        <a:bodyPr/>
        <a:lstStyle/>
        <a:p>
          <a:r>
            <a:rPr lang="en-US"/>
            <a:t>Timeline: Develop within 1 month, then ongoing.</a:t>
          </a:r>
        </a:p>
      </dgm:t>
    </dgm:pt>
    <dgm:pt modelId="{51CD4BDA-8534-4D9D-B0F9-67634DDB9C70}" type="parTrans" cxnId="{20958392-6925-431F-8207-D226C1AA30C0}">
      <dgm:prSet/>
      <dgm:spPr/>
      <dgm:t>
        <a:bodyPr/>
        <a:lstStyle/>
        <a:p>
          <a:endParaRPr lang="en-US"/>
        </a:p>
      </dgm:t>
    </dgm:pt>
    <dgm:pt modelId="{4287FBF4-81A9-4D74-A204-C4C70AE3FC75}" type="sibTrans" cxnId="{20958392-6925-431F-8207-D226C1AA30C0}">
      <dgm:prSet/>
      <dgm:spPr/>
      <dgm:t>
        <a:bodyPr/>
        <a:lstStyle/>
        <a:p>
          <a:endParaRPr lang="en-US"/>
        </a:p>
      </dgm:t>
    </dgm:pt>
    <dgm:pt modelId="{A8717E8E-3BFC-4938-9F85-E33E5E6F48B0}">
      <dgm:prSet/>
      <dgm:spPr/>
      <dgm:t>
        <a:bodyPr/>
        <a:lstStyle/>
        <a:p>
          <a:r>
            <a:rPr lang="en-US"/>
            <a:t>Steps:</a:t>
          </a:r>
        </a:p>
      </dgm:t>
    </dgm:pt>
    <dgm:pt modelId="{4EEF72BB-7232-453D-87C6-E3CE08E4B3D5}" type="parTrans" cxnId="{F361E806-79D9-48F4-8A78-8F7A373822B3}">
      <dgm:prSet/>
      <dgm:spPr/>
      <dgm:t>
        <a:bodyPr/>
        <a:lstStyle/>
        <a:p>
          <a:endParaRPr lang="en-US"/>
        </a:p>
      </dgm:t>
    </dgm:pt>
    <dgm:pt modelId="{8D367166-02CF-42A2-8506-3F16B0E02D5C}" type="sibTrans" cxnId="{F361E806-79D9-48F4-8A78-8F7A373822B3}">
      <dgm:prSet/>
      <dgm:spPr/>
      <dgm:t>
        <a:bodyPr/>
        <a:lstStyle/>
        <a:p>
          <a:endParaRPr lang="en-US"/>
        </a:p>
      </dgm:t>
    </dgm:pt>
    <dgm:pt modelId="{38BD2230-C0B6-4F09-884A-4FE4B4A2859A}">
      <dgm:prSet/>
      <dgm:spPr/>
      <dgm:t>
        <a:bodyPr/>
        <a:lstStyle/>
        <a:p>
          <a:r>
            <a:rPr lang="en-US"/>
            <a:t>Identify slow periods from sales data.</a:t>
          </a:r>
        </a:p>
      </dgm:t>
    </dgm:pt>
    <dgm:pt modelId="{569C3E26-376D-4BF6-8315-5A79E76D79C3}" type="parTrans" cxnId="{2DC45E09-1E0A-458C-8D98-479B3B670239}">
      <dgm:prSet/>
      <dgm:spPr/>
      <dgm:t>
        <a:bodyPr/>
        <a:lstStyle/>
        <a:p>
          <a:endParaRPr lang="en-US"/>
        </a:p>
      </dgm:t>
    </dgm:pt>
    <dgm:pt modelId="{418184A2-2FC8-4408-A44B-70DD63F2FD9E}" type="sibTrans" cxnId="{2DC45E09-1E0A-458C-8D98-479B3B670239}">
      <dgm:prSet/>
      <dgm:spPr/>
      <dgm:t>
        <a:bodyPr/>
        <a:lstStyle/>
        <a:p>
          <a:endParaRPr lang="en-US"/>
        </a:p>
      </dgm:t>
    </dgm:pt>
    <dgm:pt modelId="{7AB8F8D2-2794-4376-AFF5-5922A3ACB301}">
      <dgm:prSet/>
      <dgm:spPr/>
      <dgm:t>
        <a:bodyPr/>
        <a:lstStyle/>
        <a:p>
          <a:r>
            <a:rPr lang="en-US"/>
            <a:t>Develop special menu items or discounts for these times.</a:t>
          </a:r>
        </a:p>
      </dgm:t>
    </dgm:pt>
    <dgm:pt modelId="{5C1F3242-9E31-497A-B164-3AD6A66CED7B}" type="parTrans" cxnId="{6DCE260A-2909-4962-B374-59EA2C6377B3}">
      <dgm:prSet/>
      <dgm:spPr/>
      <dgm:t>
        <a:bodyPr/>
        <a:lstStyle/>
        <a:p>
          <a:endParaRPr lang="en-US"/>
        </a:p>
      </dgm:t>
    </dgm:pt>
    <dgm:pt modelId="{A09A1154-7C61-45B3-8A54-E04257E4530A}" type="sibTrans" cxnId="{6DCE260A-2909-4962-B374-59EA2C6377B3}">
      <dgm:prSet/>
      <dgm:spPr/>
      <dgm:t>
        <a:bodyPr/>
        <a:lstStyle/>
        <a:p>
          <a:endParaRPr lang="en-US"/>
        </a:p>
      </dgm:t>
    </dgm:pt>
    <dgm:pt modelId="{0C06BD9F-8DA3-4016-BFE2-284B8586EC0D}">
      <dgm:prSet/>
      <dgm:spPr/>
      <dgm:t>
        <a:bodyPr/>
        <a:lstStyle/>
        <a:p>
          <a:r>
            <a:rPr lang="en-US"/>
            <a:t>Advertise these specials through social media, in-store signage, and local advertising.</a:t>
          </a:r>
        </a:p>
      </dgm:t>
    </dgm:pt>
    <dgm:pt modelId="{84119DCF-B426-4805-BB58-C5A5DF4A729A}" type="parTrans" cxnId="{1B4CF7C3-B4A7-4A1E-8927-DA11AFE8512C}">
      <dgm:prSet/>
      <dgm:spPr/>
      <dgm:t>
        <a:bodyPr/>
        <a:lstStyle/>
        <a:p>
          <a:endParaRPr lang="en-US"/>
        </a:p>
      </dgm:t>
    </dgm:pt>
    <dgm:pt modelId="{4B7B65D1-9382-46CF-AFDB-AA2A35163D73}" type="sibTrans" cxnId="{1B4CF7C3-B4A7-4A1E-8927-DA11AFE8512C}">
      <dgm:prSet/>
      <dgm:spPr/>
      <dgm:t>
        <a:bodyPr/>
        <a:lstStyle/>
        <a:p>
          <a:endParaRPr lang="en-US"/>
        </a:p>
      </dgm:t>
    </dgm:pt>
    <dgm:pt modelId="{9E058B54-DC47-4B9E-BAFB-522595C6AFE3}">
      <dgm:prSet/>
      <dgm:spPr/>
      <dgm:t>
        <a:bodyPr/>
        <a:lstStyle/>
        <a:p>
          <a:r>
            <a:rPr lang="en-US"/>
            <a:t>Monitor sales response and adjust offerings as needed.</a:t>
          </a:r>
        </a:p>
      </dgm:t>
    </dgm:pt>
    <dgm:pt modelId="{E475747D-3DF8-4BBD-A5D0-DF7D5F1AF704}" type="parTrans" cxnId="{2EDECCFC-C628-43A6-89E5-DA5A08A38200}">
      <dgm:prSet/>
      <dgm:spPr/>
      <dgm:t>
        <a:bodyPr/>
        <a:lstStyle/>
        <a:p>
          <a:endParaRPr lang="en-US"/>
        </a:p>
      </dgm:t>
    </dgm:pt>
    <dgm:pt modelId="{E2DCCCB9-F5CB-48D9-9FC0-1BD2B1FC05D3}" type="sibTrans" cxnId="{2EDECCFC-C628-43A6-89E5-DA5A08A38200}">
      <dgm:prSet/>
      <dgm:spPr/>
      <dgm:t>
        <a:bodyPr/>
        <a:lstStyle/>
        <a:p>
          <a:endParaRPr lang="en-US"/>
        </a:p>
      </dgm:t>
    </dgm:pt>
    <dgm:pt modelId="{5B4DA37D-540F-4F50-8C3C-5BDC7DB5E77C}">
      <dgm:prSet/>
      <dgm:spPr/>
      <dgm:t>
        <a:bodyPr/>
        <a:lstStyle/>
        <a:p>
          <a:pPr>
            <a:defRPr b="1"/>
          </a:pPr>
          <a:r>
            <a:rPr lang="en-US"/>
            <a:t>3. Leverage Popular Days</a:t>
          </a:r>
        </a:p>
      </dgm:t>
    </dgm:pt>
    <dgm:pt modelId="{07597F40-1D1A-4287-AB9E-AA1843463090}" type="parTrans" cxnId="{145A7DD1-C4E1-4E38-B1FD-0FF43C1D388F}">
      <dgm:prSet/>
      <dgm:spPr/>
      <dgm:t>
        <a:bodyPr/>
        <a:lstStyle/>
        <a:p>
          <a:endParaRPr lang="en-US"/>
        </a:p>
      </dgm:t>
    </dgm:pt>
    <dgm:pt modelId="{DBAAC6A0-8431-4C73-AD69-1AF995474913}" type="sibTrans" cxnId="{145A7DD1-C4E1-4E38-B1FD-0FF43C1D388F}">
      <dgm:prSet/>
      <dgm:spPr/>
      <dgm:t>
        <a:bodyPr/>
        <a:lstStyle/>
        <a:p>
          <a:endParaRPr lang="en-US"/>
        </a:p>
      </dgm:t>
    </dgm:pt>
    <dgm:pt modelId="{A72F0E1D-4E63-4FF1-B80C-E7A500C5662A}">
      <dgm:prSet/>
      <dgm:spPr/>
      <dgm:t>
        <a:bodyPr/>
        <a:lstStyle/>
        <a:p>
          <a:r>
            <a:rPr lang="en-US"/>
            <a:t>Timeline: Plan 1-2 months in advance, ongoing.</a:t>
          </a:r>
        </a:p>
      </dgm:t>
    </dgm:pt>
    <dgm:pt modelId="{6747F34A-C182-4302-892F-D645FA20FF8A}" type="parTrans" cxnId="{1548888F-9ABE-49BE-B199-CD2338386BCD}">
      <dgm:prSet/>
      <dgm:spPr/>
      <dgm:t>
        <a:bodyPr/>
        <a:lstStyle/>
        <a:p>
          <a:endParaRPr lang="en-US"/>
        </a:p>
      </dgm:t>
    </dgm:pt>
    <dgm:pt modelId="{BA6649CA-4CC1-45AE-B671-D86973EDC3F2}" type="sibTrans" cxnId="{1548888F-9ABE-49BE-B199-CD2338386BCD}">
      <dgm:prSet/>
      <dgm:spPr/>
      <dgm:t>
        <a:bodyPr/>
        <a:lstStyle/>
        <a:p>
          <a:endParaRPr lang="en-US"/>
        </a:p>
      </dgm:t>
    </dgm:pt>
    <dgm:pt modelId="{5118D914-9649-4D58-A25A-67ED2B1C9C5C}">
      <dgm:prSet/>
      <dgm:spPr/>
      <dgm:t>
        <a:bodyPr/>
        <a:lstStyle/>
        <a:p>
          <a:r>
            <a:rPr lang="en-US"/>
            <a:t>Steps:</a:t>
          </a:r>
        </a:p>
      </dgm:t>
    </dgm:pt>
    <dgm:pt modelId="{A0E43F2B-95A8-4099-880C-509BC3E743E4}" type="parTrans" cxnId="{6063E78B-0DEC-4C10-8334-DA297A5DE2D5}">
      <dgm:prSet/>
      <dgm:spPr/>
      <dgm:t>
        <a:bodyPr/>
        <a:lstStyle/>
        <a:p>
          <a:endParaRPr lang="en-US"/>
        </a:p>
      </dgm:t>
    </dgm:pt>
    <dgm:pt modelId="{B35ABAE7-F4E3-47FB-BFDB-74A3E4436E0F}" type="sibTrans" cxnId="{6063E78B-0DEC-4C10-8334-DA297A5DE2D5}">
      <dgm:prSet/>
      <dgm:spPr/>
      <dgm:t>
        <a:bodyPr/>
        <a:lstStyle/>
        <a:p>
          <a:endParaRPr lang="en-US"/>
        </a:p>
      </dgm:t>
    </dgm:pt>
    <dgm:pt modelId="{D290DA1D-B82A-4B6B-A626-6CC34BE9B165}">
      <dgm:prSet/>
      <dgm:spPr/>
      <dgm:t>
        <a:bodyPr/>
        <a:lstStyle/>
        <a:p>
          <a:r>
            <a:rPr lang="en-US"/>
            <a:t>Identify busiest days for special events or promotions.</a:t>
          </a:r>
        </a:p>
      </dgm:t>
    </dgm:pt>
    <dgm:pt modelId="{C7E2FC9C-F38C-4A1E-96B2-436FB989C325}" type="parTrans" cxnId="{500269AC-E021-4DD6-9C58-8B82625D3280}">
      <dgm:prSet/>
      <dgm:spPr/>
      <dgm:t>
        <a:bodyPr/>
        <a:lstStyle/>
        <a:p>
          <a:endParaRPr lang="en-US"/>
        </a:p>
      </dgm:t>
    </dgm:pt>
    <dgm:pt modelId="{481DA934-D2B9-42C6-B891-56D860936B9A}" type="sibTrans" cxnId="{500269AC-E021-4DD6-9C58-8B82625D3280}">
      <dgm:prSet/>
      <dgm:spPr/>
      <dgm:t>
        <a:bodyPr/>
        <a:lstStyle/>
        <a:p>
          <a:endParaRPr lang="en-US"/>
        </a:p>
      </dgm:t>
    </dgm:pt>
    <dgm:pt modelId="{FF8059FC-B86E-445C-AA11-540B8E53B71E}">
      <dgm:prSet/>
      <dgm:spPr/>
      <dgm:t>
        <a:bodyPr/>
        <a:lstStyle/>
        <a:p>
          <a:r>
            <a:rPr lang="en-US"/>
            <a:t>Organize events or themed nights and promote them through various channels.</a:t>
          </a:r>
        </a:p>
      </dgm:t>
    </dgm:pt>
    <dgm:pt modelId="{69583053-5CEB-4522-B16E-753331CEF6E8}" type="parTrans" cxnId="{D13C6562-B1B8-4796-9C4E-B07B7419FFAF}">
      <dgm:prSet/>
      <dgm:spPr/>
      <dgm:t>
        <a:bodyPr/>
        <a:lstStyle/>
        <a:p>
          <a:endParaRPr lang="en-US"/>
        </a:p>
      </dgm:t>
    </dgm:pt>
    <dgm:pt modelId="{1D0295AC-4277-44FF-BCE7-0F0BDFDC2E09}" type="sibTrans" cxnId="{D13C6562-B1B8-4796-9C4E-B07B7419FFAF}">
      <dgm:prSet/>
      <dgm:spPr/>
      <dgm:t>
        <a:bodyPr/>
        <a:lstStyle/>
        <a:p>
          <a:endParaRPr lang="en-US"/>
        </a:p>
      </dgm:t>
    </dgm:pt>
    <dgm:pt modelId="{89210F9E-D07A-4EC4-8754-C9E2688A1FAF}">
      <dgm:prSet/>
      <dgm:spPr/>
      <dgm:t>
        <a:bodyPr/>
        <a:lstStyle/>
        <a:p>
          <a:r>
            <a:rPr lang="en-US"/>
            <a:t>Consider loyalty rewards for visits on less busy days.</a:t>
          </a:r>
        </a:p>
      </dgm:t>
    </dgm:pt>
    <dgm:pt modelId="{2CA3D3A9-DDCE-4B1A-8651-D524963B02BC}" type="parTrans" cxnId="{7A1E8849-BAEC-41AA-A395-215118401995}">
      <dgm:prSet/>
      <dgm:spPr/>
      <dgm:t>
        <a:bodyPr/>
        <a:lstStyle/>
        <a:p>
          <a:endParaRPr lang="en-US"/>
        </a:p>
      </dgm:t>
    </dgm:pt>
    <dgm:pt modelId="{8C63BA8B-409B-4704-896C-D9D81A058BD5}" type="sibTrans" cxnId="{7A1E8849-BAEC-41AA-A395-215118401995}">
      <dgm:prSet/>
      <dgm:spPr/>
      <dgm:t>
        <a:bodyPr/>
        <a:lstStyle/>
        <a:p>
          <a:endParaRPr lang="en-US"/>
        </a:p>
      </dgm:t>
    </dgm:pt>
    <dgm:pt modelId="{1231157C-1716-4ACD-B674-87F1FE8364C9}">
      <dgm:prSet/>
      <dgm:spPr/>
      <dgm:t>
        <a:bodyPr/>
        <a:lstStyle/>
        <a:p>
          <a:r>
            <a:rPr lang="en-US"/>
            <a:t>Evaluate the success of these events in driving additional traffic and sales.</a:t>
          </a:r>
        </a:p>
      </dgm:t>
    </dgm:pt>
    <dgm:pt modelId="{51813926-BA18-49FF-8678-9400CC4C5D49}" type="parTrans" cxnId="{C19BCF9A-A961-4B50-A623-80B7204CD2EA}">
      <dgm:prSet/>
      <dgm:spPr/>
      <dgm:t>
        <a:bodyPr/>
        <a:lstStyle/>
        <a:p>
          <a:endParaRPr lang="en-US"/>
        </a:p>
      </dgm:t>
    </dgm:pt>
    <dgm:pt modelId="{D32E2CF6-33CC-4D9A-BF72-E7BB505AC62D}" type="sibTrans" cxnId="{C19BCF9A-A961-4B50-A623-80B7204CD2EA}">
      <dgm:prSet/>
      <dgm:spPr/>
      <dgm:t>
        <a:bodyPr/>
        <a:lstStyle/>
        <a:p>
          <a:endParaRPr lang="en-US"/>
        </a:p>
      </dgm:t>
    </dgm:pt>
    <dgm:pt modelId="{F7C3267D-F82B-4710-8F70-C3DE93B44D4E}" type="pres">
      <dgm:prSet presAssocID="{7BE5DB86-FE9E-4157-ABEB-C78495022890}" presName="root" presStyleCnt="0">
        <dgm:presLayoutVars>
          <dgm:dir/>
          <dgm:resizeHandles val="exact"/>
        </dgm:presLayoutVars>
      </dgm:prSet>
      <dgm:spPr/>
    </dgm:pt>
    <dgm:pt modelId="{9CDD752F-9F1C-43DD-85CD-EBB96913A884}" type="pres">
      <dgm:prSet presAssocID="{3BEC5CF9-DD2B-4603-99E2-260A0F300617}" presName="compNode" presStyleCnt="0"/>
      <dgm:spPr/>
    </dgm:pt>
    <dgm:pt modelId="{11338BF2-1558-4954-8054-FD5EE7E89CE9}" type="pres">
      <dgm:prSet presAssocID="{3BEC5CF9-DD2B-4603-99E2-260A0F300617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esearch"/>
        </a:ext>
      </dgm:extLst>
    </dgm:pt>
    <dgm:pt modelId="{4634864E-C1FC-4C9D-86F6-508AA89D4165}" type="pres">
      <dgm:prSet presAssocID="{3BEC5CF9-DD2B-4603-99E2-260A0F300617}" presName="iconSpace" presStyleCnt="0"/>
      <dgm:spPr/>
    </dgm:pt>
    <dgm:pt modelId="{40F08A3D-CF07-45B3-8C2A-12F0CE07435F}" type="pres">
      <dgm:prSet presAssocID="{3BEC5CF9-DD2B-4603-99E2-260A0F300617}" presName="parTx" presStyleLbl="revTx" presStyleIdx="0" presStyleCnt="6">
        <dgm:presLayoutVars>
          <dgm:chMax val="0"/>
          <dgm:chPref val="0"/>
        </dgm:presLayoutVars>
      </dgm:prSet>
      <dgm:spPr/>
    </dgm:pt>
    <dgm:pt modelId="{246BBD0B-BF15-4C6D-836F-0E422CF494D2}" type="pres">
      <dgm:prSet presAssocID="{3BEC5CF9-DD2B-4603-99E2-260A0F300617}" presName="txSpace" presStyleCnt="0"/>
      <dgm:spPr/>
    </dgm:pt>
    <dgm:pt modelId="{0A81D884-7DA9-41BD-AD6E-BA039D9293CE}" type="pres">
      <dgm:prSet presAssocID="{3BEC5CF9-DD2B-4603-99E2-260A0F300617}" presName="desTx" presStyleLbl="revTx" presStyleIdx="1" presStyleCnt="6">
        <dgm:presLayoutVars/>
      </dgm:prSet>
      <dgm:spPr/>
    </dgm:pt>
    <dgm:pt modelId="{F7FEB15D-CD43-404D-B062-1A51C584194E}" type="pres">
      <dgm:prSet presAssocID="{B47341F7-2842-4F89-B6D1-2D28A5FBB952}" presName="sibTrans" presStyleCnt="0"/>
      <dgm:spPr/>
    </dgm:pt>
    <dgm:pt modelId="{9291668F-DA10-4C5F-A585-BD40492F7BC0}" type="pres">
      <dgm:prSet presAssocID="{F7DB911F-40E0-4407-BE65-368B835A1817}" presName="compNode" presStyleCnt="0"/>
      <dgm:spPr/>
    </dgm:pt>
    <dgm:pt modelId="{8BEAE7DF-18BC-4972-8D91-0C5D82FF6A6B}" type="pres">
      <dgm:prSet presAssocID="{F7DB911F-40E0-4407-BE65-368B835A1817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ourglass"/>
        </a:ext>
      </dgm:extLst>
    </dgm:pt>
    <dgm:pt modelId="{6147539A-62BF-43D0-AFE2-A7B09AF53ADA}" type="pres">
      <dgm:prSet presAssocID="{F7DB911F-40E0-4407-BE65-368B835A1817}" presName="iconSpace" presStyleCnt="0"/>
      <dgm:spPr/>
    </dgm:pt>
    <dgm:pt modelId="{8A6DA157-F56F-42ED-AB0E-469E9AF49795}" type="pres">
      <dgm:prSet presAssocID="{F7DB911F-40E0-4407-BE65-368B835A1817}" presName="parTx" presStyleLbl="revTx" presStyleIdx="2" presStyleCnt="6">
        <dgm:presLayoutVars>
          <dgm:chMax val="0"/>
          <dgm:chPref val="0"/>
        </dgm:presLayoutVars>
      </dgm:prSet>
      <dgm:spPr/>
    </dgm:pt>
    <dgm:pt modelId="{FC147292-59DC-4F4F-82AB-C87B396F2B99}" type="pres">
      <dgm:prSet presAssocID="{F7DB911F-40E0-4407-BE65-368B835A1817}" presName="txSpace" presStyleCnt="0"/>
      <dgm:spPr/>
    </dgm:pt>
    <dgm:pt modelId="{762F8F3E-857C-4825-9263-286389E102AA}" type="pres">
      <dgm:prSet presAssocID="{F7DB911F-40E0-4407-BE65-368B835A1817}" presName="desTx" presStyleLbl="revTx" presStyleIdx="3" presStyleCnt="6">
        <dgm:presLayoutVars/>
      </dgm:prSet>
      <dgm:spPr/>
    </dgm:pt>
    <dgm:pt modelId="{ADFB864D-C556-4EF8-B6B8-8B7AD067EAD0}" type="pres">
      <dgm:prSet presAssocID="{C72D9226-7C02-41C6-A443-DA8E6768C169}" presName="sibTrans" presStyleCnt="0"/>
      <dgm:spPr/>
    </dgm:pt>
    <dgm:pt modelId="{E4CCD822-18AC-408B-8DAA-D2B4E62B1936}" type="pres">
      <dgm:prSet presAssocID="{5B4DA37D-540F-4F50-8C3C-5BDC7DB5E77C}" presName="compNode" presStyleCnt="0"/>
      <dgm:spPr/>
    </dgm:pt>
    <dgm:pt modelId="{E4D6A635-3C0D-4CBD-A39D-701C8917AE92}" type="pres">
      <dgm:prSet presAssocID="{5B4DA37D-540F-4F50-8C3C-5BDC7DB5E77C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5D325F0B-B2CD-43F2-8D36-07879E29B789}" type="pres">
      <dgm:prSet presAssocID="{5B4DA37D-540F-4F50-8C3C-5BDC7DB5E77C}" presName="iconSpace" presStyleCnt="0"/>
      <dgm:spPr/>
    </dgm:pt>
    <dgm:pt modelId="{D2B7F451-B845-4B4E-B84D-182733BE89C5}" type="pres">
      <dgm:prSet presAssocID="{5B4DA37D-540F-4F50-8C3C-5BDC7DB5E77C}" presName="parTx" presStyleLbl="revTx" presStyleIdx="4" presStyleCnt="6">
        <dgm:presLayoutVars>
          <dgm:chMax val="0"/>
          <dgm:chPref val="0"/>
        </dgm:presLayoutVars>
      </dgm:prSet>
      <dgm:spPr/>
    </dgm:pt>
    <dgm:pt modelId="{B9BE5F32-392F-415F-B837-12536DE0DADA}" type="pres">
      <dgm:prSet presAssocID="{5B4DA37D-540F-4F50-8C3C-5BDC7DB5E77C}" presName="txSpace" presStyleCnt="0"/>
      <dgm:spPr/>
    </dgm:pt>
    <dgm:pt modelId="{09396727-8E18-4E4E-9158-9A5B478EFE93}" type="pres">
      <dgm:prSet presAssocID="{5B4DA37D-540F-4F50-8C3C-5BDC7DB5E77C}" presName="desTx" presStyleLbl="revTx" presStyleIdx="5" presStyleCnt="6">
        <dgm:presLayoutVars/>
      </dgm:prSet>
      <dgm:spPr/>
    </dgm:pt>
  </dgm:ptLst>
  <dgm:cxnLst>
    <dgm:cxn modelId="{FC360600-2BC5-43D1-9A5D-870CDAA01BCA}" type="presOf" srcId="{5118D914-9649-4D58-A25A-67ED2B1C9C5C}" destId="{09396727-8E18-4E4E-9158-9A5B478EFE93}" srcOrd="0" destOrd="1" presId="urn:microsoft.com/office/officeart/2018/2/layout/IconLabelDescriptionList"/>
    <dgm:cxn modelId="{F361E806-79D9-48F4-8A78-8F7A373822B3}" srcId="{F7DB911F-40E0-4407-BE65-368B835A1817}" destId="{A8717E8E-3BFC-4938-9F85-E33E5E6F48B0}" srcOrd="1" destOrd="0" parTransId="{4EEF72BB-7232-453D-87C6-E3CE08E4B3D5}" sibTransId="{8D367166-02CF-42A2-8506-3F16B0E02D5C}"/>
    <dgm:cxn modelId="{2DC45E09-1E0A-458C-8D98-479B3B670239}" srcId="{A8717E8E-3BFC-4938-9F85-E33E5E6F48B0}" destId="{38BD2230-C0B6-4F09-884A-4FE4B4A2859A}" srcOrd="0" destOrd="0" parTransId="{569C3E26-376D-4BF6-8315-5A79E76D79C3}" sibTransId="{418184A2-2FC8-4408-A44B-70DD63F2FD9E}"/>
    <dgm:cxn modelId="{6DCE260A-2909-4962-B374-59EA2C6377B3}" srcId="{A8717E8E-3BFC-4938-9F85-E33E5E6F48B0}" destId="{7AB8F8D2-2794-4376-AFF5-5922A3ACB301}" srcOrd="1" destOrd="0" parTransId="{5C1F3242-9E31-497A-B164-3AD6A66CED7B}" sibTransId="{A09A1154-7C61-45B3-8A54-E04257E4530A}"/>
    <dgm:cxn modelId="{4EC0B016-496F-473F-A935-D7F034FC3FE5}" type="presOf" srcId="{9E058B54-DC47-4B9E-BAFB-522595C6AFE3}" destId="{762F8F3E-857C-4825-9263-286389E102AA}" srcOrd="0" destOrd="5" presId="urn:microsoft.com/office/officeart/2018/2/layout/IconLabelDescriptionList"/>
    <dgm:cxn modelId="{6A77D017-B561-410E-BA0D-79BCE2577A4C}" type="presOf" srcId="{9F2ECE72-65B2-47A5-8F29-8FAE57DAFA8D}" destId="{0A81D884-7DA9-41BD-AD6E-BA039D9293CE}" srcOrd="0" destOrd="5" presId="urn:microsoft.com/office/officeart/2018/2/layout/IconLabelDescriptionList"/>
    <dgm:cxn modelId="{FC1C1518-6C72-4A38-BAC5-6D2202A8EC8D}" type="presOf" srcId="{A72F0E1D-4E63-4FF1-B80C-E7A500C5662A}" destId="{09396727-8E18-4E4E-9158-9A5B478EFE93}" srcOrd="0" destOrd="0" presId="urn:microsoft.com/office/officeart/2018/2/layout/IconLabelDescriptionList"/>
    <dgm:cxn modelId="{BEFA7918-7228-4413-B583-3D6C9847B1FA}" type="presOf" srcId="{0C06BD9F-8DA3-4016-BFE2-284B8586EC0D}" destId="{762F8F3E-857C-4825-9263-286389E102AA}" srcOrd="0" destOrd="4" presId="urn:microsoft.com/office/officeart/2018/2/layout/IconLabelDescriptionList"/>
    <dgm:cxn modelId="{83B6C122-AB00-44A5-BA22-28755ADF702F}" srcId="{8285F676-8714-4F8E-BEE6-CBBA4248A78E}" destId="{9F2ECE72-65B2-47A5-8F29-8FAE57DAFA8D}" srcOrd="3" destOrd="0" parTransId="{6294E227-8784-44FA-96AC-FE9B693F4E0C}" sibTransId="{DCE045E6-9D8E-40A3-92E6-7D4939BA8D30}"/>
    <dgm:cxn modelId="{F5205D33-A844-4054-B3D4-7369E5CF8330}" srcId="{7BE5DB86-FE9E-4157-ABEB-C78495022890}" destId="{3BEC5CF9-DD2B-4603-99E2-260A0F300617}" srcOrd="0" destOrd="0" parTransId="{5B934000-EBAB-4B6E-806D-3182C84EB0D3}" sibTransId="{B47341F7-2842-4F89-B6D1-2D28A5FBB952}"/>
    <dgm:cxn modelId="{2D05BD44-5C5C-4EDA-B320-2C15A8A588A4}" type="presOf" srcId="{D290DA1D-B82A-4B6B-A626-6CC34BE9B165}" destId="{09396727-8E18-4E4E-9158-9A5B478EFE93}" srcOrd="0" destOrd="2" presId="urn:microsoft.com/office/officeart/2018/2/layout/IconLabelDescriptionList"/>
    <dgm:cxn modelId="{5245C647-CCE6-4A42-941E-094514D64804}" type="presOf" srcId="{A8717E8E-3BFC-4938-9F85-E33E5E6F48B0}" destId="{762F8F3E-857C-4825-9263-286389E102AA}" srcOrd="0" destOrd="1" presId="urn:microsoft.com/office/officeart/2018/2/layout/IconLabelDescriptionList"/>
    <dgm:cxn modelId="{7A1E8849-BAEC-41AA-A395-215118401995}" srcId="{5118D914-9649-4D58-A25A-67ED2B1C9C5C}" destId="{89210F9E-D07A-4EC4-8754-C9E2688A1FAF}" srcOrd="2" destOrd="0" parTransId="{2CA3D3A9-DDCE-4B1A-8651-D524963B02BC}" sibTransId="{8C63BA8B-409B-4704-896C-D9D81A058BD5}"/>
    <dgm:cxn modelId="{86D5CC4E-5213-4E65-8A56-09072350D714}" srcId="{8285F676-8714-4F8E-BEE6-CBBA4248A78E}" destId="{A81CD97C-50AC-4847-AE5A-CAEC862DC251}" srcOrd="2" destOrd="0" parTransId="{38D5CD10-54E0-40E2-8CA1-AF00B127C188}" sibTransId="{BE55BD88-9C25-458C-B1FF-54C6E18FD722}"/>
    <dgm:cxn modelId="{5382E752-C9FD-48F0-AE84-BDA2EF4E063C}" type="presOf" srcId="{52695F1F-5EB6-40E0-9276-30429EBBB45E}" destId="{762F8F3E-857C-4825-9263-286389E102AA}" srcOrd="0" destOrd="0" presId="urn:microsoft.com/office/officeart/2018/2/layout/IconLabelDescriptionList"/>
    <dgm:cxn modelId="{6171C756-1C9E-4AF8-8E4A-F3B6CBB80FB6}" type="presOf" srcId="{A81CD97C-50AC-4847-AE5A-CAEC862DC251}" destId="{0A81D884-7DA9-41BD-AD6E-BA039D9293CE}" srcOrd="0" destOrd="4" presId="urn:microsoft.com/office/officeart/2018/2/layout/IconLabelDescriptionList"/>
    <dgm:cxn modelId="{77487D5E-EEE1-4D13-9423-7B3A1BC3C06F}" type="presOf" srcId="{8285F676-8714-4F8E-BEE6-CBBA4248A78E}" destId="{0A81D884-7DA9-41BD-AD6E-BA039D9293CE}" srcOrd="0" destOrd="1" presId="urn:microsoft.com/office/officeart/2018/2/layout/IconLabelDescriptionList"/>
    <dgm:cxn modelId="{D13C6562-B1B8-4796-9C4E-B07B7419FFAF}" srcId="{5118D914-9649-4D58-A25A-67ED2B1C9C5C}" destId="{FF8059FC-B86E-445C-AA11-540B8E53B71E}" srcOrd="1" destOrd="0" parTransId="{69583053-5CEB-4522-B16E-753331CEF6E8}" sibTransId="{1D0295AC-4277-44FF-BCE7-0F0BDFDC2E09}"/>
    <dgm:cxn modelId="{3997FA6B-F9AB-482A-8049-AF5A48E594AE}" type="presOf" srcId="{3BEC5CF9-DD2B-4603-99E2-260A0F300617}" destId="{40F08A3D-CF07-45B3-8C2A-12F0CE07435F}" srcOrd="0" destOrd="0" presId="urn:microsoft.com/office/officeart/2018/2/layout/IconLabelDescriptionList"/>
    <dgm:cxn modelId="{F0121070-0B18-422B-9829-16B47084C42E}" type="presOf" srcId="{89210F9E-D07A-4EC4-8754-C9E2688A1FAF}" destId="{09396727-8E18-4E4E-9158-9A5B478EFE93}" srcOrd="0" destOrd="4" presId="urn:microsoft.com/office/officeart/2018/2/layout/IconLabelDescriptionList"/>
    <dgm:cxn modelId="{DAF57F7A-B878-474F-A239-7BE5ABFAC5D3}" type="presOf" srcId="{FF8059FC-B86E-445C-AA11-540B8E53B71E}" destId="{09396727-8E18-4E4E-9158-9A5B478EFE93}" srcOrd="0" destOrd="3" presId="urn:microsoft.com/office/officeart/2018/2/layout/IconLabelDescriptionList"/>
    <dgm:cxn modelId="{983D907E-8D52-4633-8E25-9315433517A1}" type="presOf" srcId="{38BD2230-C0B6-4F09-884A-4FE4B4A2859A}" destId="{762F8F3E-857C-4825-9263-286389E102AA}" srcOrd="0" destOrd="2" presId="urn:microsoft.com/office/officeart/2018/2/layout/IconLabelDescriptionList"/>
    <dgm:cxn modelId="{ADB2C188-CA35-4B18-8D2F-872B320E8C90}" type="presOf" srcId="{5B4DA37D-540F-4F50-8C3C-5BDC7DB5E77C}" destId="{D2B7F451-B845-4B4E-B84D-182733BE89C5}" srcOrd="0" destOrd="0" presId="urn:microsoft.com/office/officeart/2018/2/layout/IconLabelDescriptionList"/>
    <dgm:cxn modelId="{6063E78B-0DEC-4C10-8334-DA297A5DE2D5}" srcId="{5B4DA37D-540F-4F50-8C3C-5BDC7DB5E77C}" destId="{5118D914-9649-4D58-A25A-67ED2B1C9C5C}" srcOrd="1" destOrd="0" parTransId="{A0E43F2B-95A8-4099-880C-509BC3E743E4}" sibTransId="{B35ABAE7-F4E3-47FB-BFDB-74A3E4436E0F}"/>
    <dgm:cxn modelId="{1548888F-9ABE-49BE-B199-CD2338386BCD}" srcId="{5B4DA37D-540F-4F50-8C3C-5BDC7DB5E77C}" destId="{A72F0E1D-4E63-4FF1-B80C-E7A500C5662A}" srcOrd="0" destOrd="0" parTransId="{6747F34A-C182-4302-892F-D645FA20FF8A}" sibTransId="{BA6649CA-4CC1-45AE-B671-D86973EDC3F2}"/>
    <dgm:cxn modelId="{20958392-6925-431F-8207-D226C1AA30C0}" srcId="{F7DB911F-40E0-4407-BE65-368B835A1817}" destId="{52695F1F-5EB6-40E0-9276-30429EBBB45E}" srcOrd="0" destOrd="0" parTransId="{51CD4BDA-8534-4D9D-B0F9-67634DDB9C70}" sibTransId="{4287FBF4-81A9-4D74-A204-C4C70AE3FC75}"/>
    <dgm:cxn modelId="{B0BBC895-DABF-4FA2-BC58-A72BC837DF85}" type="presOf" srcId="{F7DB911F-40E0-4407-BE65-368B835A1817}" destId="{8A6DA157-F56F-42ED-AB0E-469E9AF49795}" srcOrd="0" destOrd="0" presId="urn:microsoft.com/office/officeart/2018/2/layout/IconLabelDescriptionList"/>
    <dgm:cxn modelId="{C19BCF9A-A961-4B50-A623-80B7204CD2EA}" srcId="{5118D914-9649-4D58-A25A-67ED2B1C9C5C}" destId="{1231157C-1716-4ACD-B674-87F1FE8364C9}" srcOrd="3" destOrd="0" parTransId="{51813926-BA18-49FF-8678-9400CC4C5D49}" sibTransId="{D32E2CF6-33CC-4D9A-BF72-E7BB505AC62D}"/>
    <dgm:cxn modelId="{79A224A6-75EB-401A-AE54-D88A5CF0D333}" srcId="{8285F676-8714-4F8E-BEE6-CBBA4248A78E}" destId="{52396EA6-6D5D-4274-A4A8-ED54E1F04C01}" srcOrd="1" destOrd="0" parTransId="{4D740911-8BB6-47E7-B063-E4A69CFA50BB}" sibTransId="{5CF102F9-974B-4F62-81C8-5CF86339A197}"/>
    <dgm:cxn modelId="{216132A8-6FA7-45C1-8931-52BD4EFC7DA2}" type="presOf" srcId="{3D04D9A1-FEEF-4759-AFE1-F645A59278D1}" destId="{0A81D884-7DA9-41BD-AD6E-BA039D9293CE}" srcOrd="0" destOrd="2" presId="urn:microsoft.com/office/officeart/2018/2/layout/IconLabelDescriptionList"/>
    <dgm:cxn modelId="{500269AC-E021-4DD6-9C58-8B82625D3280}" srcId="{5118D914-9649-4D58-A25A-67ED2B1C9C5C}" destId="{D290DA1D-B82A-4B6B-A626-6CC34BE9B165}" srcOrd="0" destOrd="0" parTransId="{C7E2FC9C-F38C-4A1E-96B2-436FB989C325}" sibTransId="{481DA934-D2B9-42C6-B891-56D860936B9A}"/>
    <dgm:cxn modelId="{6A4233B3-86A0-4535-96AA-A2C24873E060}" srcId="{7BE5DB86-FE9E-4157-ABEB-C78495022890}" destId="{F7DB911F-40E0-4407-BE65-368B835A1817}" srcOrd="1" destOrd="0" parTransId="{F5C7F8E9-6C01-46B3-A7BF-5A664F81B71F}" sibTransId="{C72D9226-7C02-41C6-A443-DA8E6768C169}"/>
    <dgm:cxn modelId="{4B6903BC-3EF8-40A6-ACA7-4D73D9474D82}" type="presOf" srcId="{4A8D957D-B9BF-49B4-8EF7-1D6D4D877343}" destId="{0A81D884-7DA9-41BD-AD6E-BA039D9293CE}" srcOrd="0" destOrd="0" presId="urn:microsoft.com/office/officeart/2018/2/layout/IconLabelDescriptionList"/>
    <dgm:cxn modelId="{1B4CF7C3-B4A7-4A1E-8927-DA11AFE8512C}" srcId="{A8717E8E-3BFC-4938-9F85-E33E5E6F48B0}" destId="{0C06BD9F-8DA3-4016-BFE2-284B8586EC0D}" srcOrd="2" destOrd="0" parTransId="{84119DCF-B426-4805-BB58-C5A5DF4A729A}" sibTransId="{4B7B65D1-9382-46CF-AFDB-AA2A35163D73}"/>
    <dgm:cxn modelId="{A8EF70D0-BEF2-4001-9B16-DA8C14D0D05F}" srcId="{8285F676-8714-4F8E-BEE6-CBBA4248A78E}" destId="{3D04D9A1-FEEF-4759-AFE1-F645A59278D1}" srcOrd="0" destOrd="0" parTransId="{B952C51E-5137-46B9-80CE-BD2214C6BEDF}" sibTransId="{C5789C7F-D0C8-4B8C-915C-CE84892010EE}"/>
    <dgm:cxn modelId="{145A7DD1-C4E1-4E38-B1FD-0FF43C1D388F}" srcId="{7BE5DB86-FE9E-4157-ABEB-C78495022890}" destId="{5B4DA37D-540F-4F50-8C3C-5BDC7DB5E77C}" srcOrd="2" destOrd="0" parTransId="{07597F40-1D1A-4287-AB9E-AA1843463090}" sibTransId="{DBAAC6A0-8431-4C73-AD69-1AF995474913}"/>
    <dgm:cxn modelId="{61E03FD3-C4D0-4A01-B094-342E2404A695}" type="presOf" srcId="{1231157C-1716-4ACD-B674-87F1FE8364C9}" destId="{09396727-8E18-4E4E-9158-9A5B478EFE93}" srcOrd="0" destOrd="5" presId="urn:microsoft.com/office/officeart/2018/2/layout/IconLabelDescriptionList"/>
    <dgm:cxn modelId="{96C8D9DB-7DFE-4FE3-A742-4D292BAE26FD}" type="presOf" srcId="{7BE5DB86-FE9E-4157-ABEB-C78495022890}" destId="{F7C3267D-F82B-4710-8F70-C3DE93B44D4E}" srcOrd="0" destOrd="0" presId="urn:microsoft.com/office/officeart/2018/2/layout/IconLabelDescriptionList"/>
    <dgm:cxn modelId="{22A417EC-B322-433E-AB57-A4EEA70F4A2B}" srcId="{3BEC5CF9-DD2B-4603-99E2-260A0F300617}" destId="{4A8D957D-B9BF-49B4-8EF7-1D6D4D877343}" srcOrd="0" destOrd="0" parTransId="{5A97005B-01CD-4A65-A4A7-8B8F619911C3}" sibTransId="{CDAAB60E-DAE5-493E-880F-4A9964D8E80E}"/>
    <dgm:cxn modelId="{DB30E5EE-E3F1-4D5E-83C3-C9485996E6B2}" srcId="{3BEC5CF9-DD2B-4603-99E2-260A0F300617}" destId="{8285F676-8714-4F8E-BEE6-CBBA4248A78E}" srcOrd="1" destOrd="0" parTransId="{217AD335-029B-4B0A-84B2-7389FF24302D}" sibTransId="{FA98374B-A5D7-4B49-8C05-B1DA2B854A1A}"/>
    <dgm:cxn modelId="{785657F1-6FCE-4732-B6DD-DF353C83AEC3}" type="presOf" srcId="{7AB8F8D2-2794-4376-AFF5-5922A3ACB301}" destId="{762F8F3E-857C-4825-9263-286389E102AA}" srcOrd="0" destOrd="3" presId="urn:microsoft.com/office/officeart/2018/2/layout/IconLabelDescriptionList"/>
    <dgm:cxn modelId="{E54478F6-AE23-41FD-9B35-83438F85271E}" type="presOf" srcId="{52396EA6-6D5D-4274-A4A8-ED54E1F04C01}" destId="{0A81D884-7DA9-41BD-AD6E-BA039D9293CE}" srcOrd="0" destOrd="3" presId="urn:microsoft.com/office/officeart/2018/2/layout/IconLabelDescriptionList"/>
    <dgm:cxn modelId="{2EDECCFC-C628-43A6-89E5-DA5A08A38200}" srcId="{A8717E8E-3BFC-4938-9F85-E33E5E6F48B0}" destId="{9E058B54-DC47-4B9E-BAFB-522595C6AFE3}" srcOrd="3" destOrd="0" parTransId="{E475747D-3DF8-4BBD-A5D0-DF7D5F1AF704}" sibTransId="{E2DCCCB9-F5CB-48D9-9FC0-1BD2B1FC05D3}"/>
    <dgm:cxn modelId="{CFF84A94-45BA-4FFF-9919-2B428B5F512D}" type="presParOf" srcId="{F7C3267D-F82B-4710-8F70-C3DE93B44D4E}" destId="{9CDD752F-9F1C-43DD-85CD-EBB96913A884}" srcOrd="0" destOrd="0" presId="urn:microsoft.com/office/officeart/2018/2/layout/IconLabelDescriptionList"/>
    <dgm:cxn modelId="{04245064-D292-4928-A4A5-7CE22FBB79CD}" type="presParOf" srcId="{9CDD752F-9F1C-43DD-85CD-EBB96913A884}" destId="{11338BF2-1558-4954-8054-FD5EE7E89CE9}" srcOrd="0" destOrd="0" presId="urn:microsoft.com/office/officeart/2018/2/layout/IconLabelDescriptionList"/>
    <dgm:cxn modelId="{06274077-1333-4E34-B646-9FCE20176A29}" type="presParOf" srcId="{9CDD752F-9F1C-43DD-85CD-EBB96913A884}" destId="{4634864E-C1FC-4C9D-86F6-508AA89D4165}" srcOrd="1" destOrd="0" presId="urn:microsoft.com/office/officeart/2018/2/layout/IconLabelDescriptionList"/>
    <dgm:cxn modelId="{C41A4301-8975-4B5E-ADD2-89E212A809AB}" type="presParOf" srcId="{9CDD752F-9F1C-43DD-85CD-EBB96913A884}" destId="{40F08A3D-CF07-45B3-8C2A-12F0CE07435F}" srcOrd="2" destOrd="0" presId="urn:microsoft.com/office/officeart/2018/2/layout/IconLabelDescriptionList"/>
    <dgm:cxn modelId="{C04AA117-ACD7-429C-9AFA-78D117DFBBB7}" type="presParOf" srcId="{9CDD752F-9F1C-43DD-85CD-EBB96913A884}" destId="{246BBD0B-BF15-4C6D-836F-0E422CF494D2}" srcOrd="3" destOrd="0" presId="urn:microsoft.com/office/officeart/2018/2/layout/IconLabelDescriptionList"/>
    <dgm:cxn modelId="{9132FD00-7E8F-4E80-B3FA-4F991672EE17}" type="presParOf" srcId="{9CDD752F-9F1C-43DD-85CD-EBB96913A884}" destId="{0A81D884-7DA9-41BD-AD6E-BA039D9293CE}" srcOrd="4" destOrd="0" presId="urn:microsoft.com/office/officeart/2018/2/layout/IconLabelDescriptionList"/>
    <dgm:cxn modelId="{EFB104BC-110E-4E6A-B71B-72CDBB13A535}" type="presParOf" srcId="{F7C3267D-F82B-4710-8F70-C3DE93B44D4E}" destId="{F7FEB15D-CD43-404D-B062-1A51C584194E}" srcOrd="1" destOrd="0" presId="urn:microsoft.com/office/officeart/2018/2/layout/IconLabelDescriptionList"/>
    <dgm:cxn modelId="{54538EDC-464E-4CBA-9A7B-65C89B0138E2}" type="presParOf" srcId="{F7C3267D-F82B-4710-8F70-C3DE93B44D4E}" destId="{9291668F-DA10-4C5F-A585-BD40492F7BC0}" srcOrd="2" destOrd="0" presId="urn:microsoft.com/office/officeart/2018/2/layout/IconLabelDescriptionList"/>
    <dgm:cxn modelId="{EB8970CF-2C69-478E-9059-2E2E21821D18}" type="presParOf" srcId="{9291668F-DA10-4C5F-A585-BD40492F7BC0}" destId="{8BEAE7DF-18BC-4972-8D91-0C5D82FF6A6B}" srcOrd="0" destOrd="0" presId="urn:microsoft.com/office/officeart/2018/2/layout/IconLabelDescriptionList"/>
    <dgm:cxn modelId="{990CFC71-E64B-48E9-B835-92CE83A278CA}" type="presParOf" srcId="{9291668F-DA10-4C5F-A585-BD40492F7BC0}" destId="{6147539A-62BF-43D0-AFE2-A7B09AF53ADA}" srcOrd="1" destOrd="0" presId="urn:microsoft.com/office/officeart/2018/2/layout/IconLabelDescriptionList"/>
    <dgm:cxn modelId="{56D68DA8-B262-47A4-A373-69F2E2706952}" type="presParOf" srcId="{9291668F-DA10-4C5F-A585-BD40492F7BC0}" destId="{8A6DA157-F56F-42ED-AB0E-469E9AF49795}" srcOrd="2" destOrd="0" presId="urn:microsoft.com/office/officeart/2018/2/layout/IconLabelDescriptionList"/>
    <dgm:cxn modelId="{0C046DB7-A614-49E4-BB8F-1D5B9F4A9A72}" type="presParOf" srcId="{9291668F-DA10-4C5F-A585-BD40492F7BC0}" destId="{FC147292-59DC-4F4F-82AB-C87B396F2B99}" srcOrd="3" destOrd="0" presId="urn:microsoft.com/office/officeart/2018/2/layout/IconLabelDescriptionList"/>
    <dgm:cxn modelId="{B8335383-2999-4566-B451-8C68D8305CF3}" type="presParOf" srcId="{9291668F-DA10-4C5F-A585-BD40492F7BC0}" destId="{762F8F3E-857C-4825-9263-286389E102AA}" srcOrd="4" destOrd="0" presId="urn:microsoft.com/office/officeart/2018/2/layout/IconLabelDescriptionList"/>
    <dgm:cxn modelId="{67C5869B-CE7B-4079-8CF4-773073520129}" type="presParOf" srcId="{F7C3267D-F82B-4710-8F70-C3DE93B44D4E}" destId="{ADFB864D-C556-4EF8-B6B8-8B7AD067EAD0}" srcOrd="3" destOrd="0" presId="urn:microsoft.com/office/officeart/2018/2/layout/IconLabelDescriptionList"/>
    <dgm:cxn modelId="{F10CAB0A-5C50-42E9-9F28-FC5F04F5F58A}" type="presParOf" srcId="{F7C3267D-F82B-4710-8F70-C3DE93B44D4E}" destId="{E4CCD822-18AC-408B-8DAA-D2B4E62B1936}" srcOrd="4" destOrd="0" presId="urn:microsoft.com/office/officeart/2018/2/layout/IconLabelDescriptionList"/>
    <dgm:cxn modelId="{819162F7-F1EF-4628-892A-BA86F1E4238E}" type="presParOf" srcId="{E4CCD822-18AC-408B-8DAA-D2B4E62B1936}" destId="{E4D6A635-3C0D-4CBD-A39D-701C8917AE92}" srcOrd="0" destOrd="0" presId="urn:microsoft.com/office/officeart/2018/2/layout/IconLabelDescriptionList"/>
    <dgm:cxn modelId="{1F81C768-5B60-4265-87D5-21B73F222EA7}" type="presParOf" srcId="{E4CCD822-18AC-408B-8DAA-D2B4E62B1936}" destId="{5D325F0B-B2CD-43F2-8D36-07879E29B789}" srcOrd="1" destOrd="0" presId="urn:microsoft.com/office/officeart/2018/2/layout/IconLabelDescriptionList"/>
    <dgm:cxn modelId="{4D713F82-1699-447B-B451-3B3FB823C4CE}" type="presParOf" srcId="{E4CCD822-18AC-408B-8DAA-D2B4E62B1936}" destId="{D2B7F451-B845-4B4E-B84D-182733BE89C5}" srcOrd="2" destOrd="0" presId="urn:microsoft.com/office/officeart/2018/2/layout/IconLabelDescriptionList"/>
    <dgm:cxn modelId="{F6953523-1668-4B4B-A2B3-9D23D493863E}" type="presParOf" srcId="{E4CCD822-18AC-408B-8DAA-D2B4E62B1936}" destId="{B9BE5F32-392F-415F-B837-12536DE0DADA}" srcOrd="3" destOrd="0" presId="urn:microsoft.com/office/officeart/2018/2/layout/IconLabelDescriptionList"/>
    <dgm:cxn modelId="{CE5D0249-FA6D-4B29-BCAA-3F48EC6E3640}" type="presParOf" srcId="{E4CCD822-18AC-408B-8DAA-D2B4E62B1936}" destId="{09396727-8E18-4E4E-9158-9A5B478EFE93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CC0BCA8B-3B0B-42D1-989A-EA1C73679B02}" type="doc">
      <dgm:prSet loTypeId="urn:microsoft.com/office/officeart/2018/2/layout/IconLabelDescription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E773D561-D064-4B8B-8819-4E3FEE73EDA6}">
      <dgm:prSet/>
      <dgm:spPr/>
      <dgm:t>
        <a:bodyPr/>
        <a:lstStyle/>
        <a:p>
          <a:pPr>
            <a:defRPr b="1"/>
          </a:pPr>
          <a:r>
            <a:rPr lang="en-US"/>
            <a:t>4. Enhance Online Presence</a:t>
          </a:r>
        </a:p>
      </dgm:t>
    </dgm:pt>
    <dgm:pt modelId="{8DA9DD55-6260-4638-843B-8FBE2C015FB3}" type="parTrans" cxnId="{E6BD0F49-C43B-4E70-96FB-A88C58FED7B8}">
      <dgm:prSet/>
      <dgm:spPr/>
      <dgm:t>
        <a:bodyPr/>
        <a:lstStyle/>
        <a:p>
          <a:endParaRPr lang="en-US"/>
        </a:p>
      </dgm:t>
    </dgm:pt>
    <dgm:pt modelId="{56C6EE7F-8D1F-45B4-B133-E4F7C0E8D72D}" type="sibTrans" cxnId="{E6BD0F49-C43B-4E70-96FB-A88C58FED7B8}">
      <dgm:prSet/>
      <dgm:spPr/>
      <dgm:t>
        <a:bodyPr/>
        <a:lstStyle/>
        <a:p>
          <a:endParaRPr lang="en-US"/>
        </a:p>
      </dgm:t>
    </dgm:pt>
    <dgm:pt modelId="{03AF6696-732B-4B28-A026-9B1852BC481F}">
      <dgm:prSet/>
      <dgm:spPr/>
      <dgm:t>
        <a:bodyPr/>
        <a:lstStyle/>
        <a:p>
          <a:r>
            <a:rPr lang="en-US"/>
            <a:t>Timeline: Start immediately, refine over 2-3 months.</a:t>
          </a:r>
        </a:p>
      </dgm:t>
    </dgm:pt>
    <dgm:pt modelId="{26B7A05B-CBA0-46EE-A822-D1D0AF1075C1}" type="parTrans" cxnId="{4B757387-8C13-45D7-8341-78A4A8C4CCB4}">
      <dgm:prSet/>
      <dgm:spPr/>
      <dgm:t>
        <a:bodyPr/>
        <a:lstStyle/>
        <a:p>
          <a:endParaRPr lang="en-US"/>
        </a:p>
      </dgm:t>
    </dgm:pt>
    <dgm:pt modelId="{8524BDE0-1FFB-4DBE-A66A-ED5985917BF6}" type="sibTrans" cxnId="{4B757387-8C13-45D7-8341-78A4A8C4CCB4}">
      <dgm:prSet/>
      <dgm:spPr/>
      <dgm:t>
        <a:bodyPr/>
        <a:lstStyle/>
        <a:p>
          <a:endParaRPr lang="en-US"/>
        </a:p>
      </dgm:t>
    </dgm:pt>
    <dgm:pt modelId="{95F70D70-16AC-4645-9526-A4294B0DB94F}">
      <dgm:prSet/>
      <dgm:spPr/>
      <dgm:t>
        <a:bodyPr/>
        <a:lstStyle/>
        <a:p>
          <a:r>
            <a:rPr lang="en-US"/>
            <a:t>Steps:</a:t>
          </a:r>
        </a:p>
      </dgm:t>
    </dgm:pt>
    <dgm:pt modelId="{09538645-BA2B-40E1-9079-4DB96FD1AB8E}" type="parTrans" cxnId="{591E5E58-31A2-449D-B905-EFDCB458892F}">
      <dgm:prSet/>
      <dgm:spPr/>
      <dgm:t>
        <a:bodyPr/>
        <a:lstStyle/>
        <a:p>
          <a:endParaRPr lang="en-US"/>
        </a:p>
      </dgm:t>
    </dgm:pt>
    <dgm:pt modelId="{5882D4E9-A4FA-4C8C-99B6-2B497F053065}" type="sibTrans" cxnId="{591E5E58-31A2-449D-B905-EFDCB458892F}">
      <dgm:prSet/>
      <dgm:spPr/>
      <dgm:t>
        <a:bodyPr/>
        <a:lstStyle/>
        <a:p>
          <a:endParaRPr lang="en-US"/>
        </a:p>
      </dgm:t>
    </dgm:pt>
    <dgm:pt modelId="{A64DB890-23AF-479B-827F-CE30E0FA26B6}">
      <dgm:prSet/>
      <dgm:spPr/>
      <dgm:t>
        <a:bodyPr/>
        <a:lstStyle/>
        <a:p>
          <a:r>
            <a:rPr lang="en-US"/>
            <a:t>Improve website and online ordering system.</a:t>
          </a:r>
        </a:p>
      </dgm:t>
    </dgm:pt>
    <dgm:pt modelId="{5F8A02DA-86C8-499C-9133-A0DBF8641F8D}" type="parTrans" cxnId="{BDD37EFB-BD38-43CE-AAAC-6720CC544128}">
      <dgm:prSet/>
      <dgm:spPr/>
      <dgm:t>
        <a:bodyPr/>
        <a:lstStyle/>
        <a:p>
          <a:endParaRPr lang="en-US"/>
        </a:p>
      </dgm:t>
    </dgm:pt>
    <dgm:pt modelId="{356C31CB-F085-4FF0-BA91-1384C4A5B55B}" type="sibTrans" cxnId="{BDD37EFB-BD38-43CE-AAAC-6720CC544128}">
      <dgm:prSet/>
      <dgm:spPr/>
      <dgm:t>
        <a:bodyPr/>
        <a:lstStyle/>
        <a:p>
          <a:endParaRPr lang="en-US"/>
        </a:p>
      </dgm:t>
    </dgm:pt>
    <dgm:pt modelId="{644D4F20-F1CD-4F5F-AE6B-198950295847}">
      <dgm:prSet/>
      <dgm:spPr/>
      <dgm:t>
        <a:bodyPr/>
        <a:lstStyle/>
        <a:p>
          <a:r>
            <a:rPr lang="en-US"/>
            <a:t>Increase social media activity and engage with customers.</a:t>
          </a:r>
        </a:p>
      </dgm:t>
    </dgm:pt>
    <dgm:pt modelId="{6E4D97D4-699E-45B8-A047-452323F9C1EB}" type="parTrans" cxnId="{09926530-EADF-448D-A4DC-198D6C054C37}">
      <dgm:prSet/>
      <dgm:spPr/>
      <dgm:t>
        <a:bodyPr/>
        <a:lstStyle/>
        <a:p>
          <a:endParaRPr lang="en-US"/>
        </a:p>
      </dgm:t>
    </dgm:pt>
    <dgm:pt modelId="{A0FED7E4-1177-49B5-A1E9-8260136EC982}" type="sibTrans" cxnId="{09926530-EADF-448D-A4DC-198D6C054C37}">
      <dgm:prSet/>
      <dgm:spPr/>
      <dgm:t>
        <a:bodyPr/>
        <a:lstStyle/>
        <a:p>
          <a:endParaRPr lang="en-US"/>
        </a:p>
      </dgm:t>
    </dgm:pt>
    <dgm:pt modelId="{8C70307E-7375-403D-84CD-12ECD48278C4}">
      <dgm:prSet/>
      <dgm:spPr/>
      <dgm:t>
        <a:bodyPr/>
        <a:lstStyle/>
        <a:p>
          <a:r>
            <a:rPr lang="en-US"/>
            <a:t>Collaborate with online food delivery platforms.</a:t>
          </a:r>
        </a:p>
      </dgm:t>
    </dgm:pt>
    <dgm:pt modelId="{DEDF8CFF-F2B4-4DC0-8D61-CA246DB51C56}" type="parTrans" cxnId="{B41E4F83-B683-4F7F-8989-AAC9EEF6F4C7}">
      <dgm:prSet/>
      <dgm:spPr/>
      <dgm:t>
        <a:bodyPr/>
        <a:lstStyle/>
        <a:p>
          <a:endParaRPr lang="en-US"/>
        </a:p>
      </dgm:t>
    </dgm:pt>
    <dgm:pt modelId="{E4C878CF-2A0C-4C40-8D7E-B68FC057270F}" type="sibTrans" cxnId="{B41E4F83-B683-4F7F-8989-AAC9EEF6F4C7}">
      <dgm:prSet/>
      <dgm:spPr/>
      <dgm:t>
        <a:bodyPr/>
        <a:lstStyle/>
        <a:p>
          <a:endParaRPr lang="en-US"/>
        </a:p>
      </dgm:t>
    </dgm:pt>
    <dgm:pt modelId="{DED4F517-1D6A-4BC8-ABCC-A25D96D15EDB}">
      <dgm:prSet/>
      <dgm:spPr/>
      <dgm:t>
        <a:bodyPr/>
        <a:lstStyle/>
        <a:p>
          <a:r>
            <a:rPr lang="en-US"/>
            <a:t>Regularly update digital content and monitor online feedback.</a:t>
          </a:r>
        </a:p>
      </dgm:t>
    </dgm:pt>
    <dgm:pt modelId="{4FD7BA64-42CF-4D64-A35D-0AB382A3DF17}" type="parTrans" cxnId="{8ED26679-0501-438E-ABCB-B306047F8111}">
      <dgm:prSet/>
      <dgm:spPr/>
      <dgm:t>
        <a:bodyPr/>
        <a:lstStyle/>
        <a:p>
          <a:endParaRPr lang="en-US"/>
        </a:p>
      </dgm:t>
    </dgm:pt>
    <dgm:pt modelId="{0E360969-A964-45DB-9765-E6E37790E0AB}" type="sibTrans" cxnId="{8ED26679-0501-438E-ABCB-B306047F8111}">
      <dgm:prSet/>
      <dgm:spPr/>
      <dgm:t>
        <a:bodyPr/>
        <a:lstStyle/>
        <a:p>
          <a:endParaRPr lang="en-US"/>
        </a:p>
      </dgm:t>
    </dgm:pt>
    <dgm:pt modelId="{39ABD1A8-065B-475D-86F0-0AB18DA2844E}">
      <dgm:prSet/>
      <dgm:spPr/>
      <dgm:t>
        <a:bodyPr/>
        <a:lstStyle/>
        <a:p>
          <a:pPr>
            <a:defRPr b="1"/>
          </a:pPr>
          <a:r>
            <a:rPr lang="en-US"/>
            <a:t>5. Seasonal and Time-Based Campaigns</a:t>
          </a:r>
        </a:p>
      </dgm:t>
    </dgm:pt>
    <dgm:pt modelId="{3192B8AF-8A42-401D-9976-22BE556B80FA}" type="parTrans" cxnId="{8BCFC2D7-6549-42E8-93A0-252A291F2433}">
      <dgm:prSet/>
      <dgm:spPr/>
      <dgm:t>
        <a:bodyPr/>
        <a:lstStyle/>
        <a:p>
          <a:endParaRPr lang="en-US"/>
        </a:p>
      </dgm:t>
    </dgm:pt>
    <dgm:pt modelId="{18F134C2-117D-48DF-B306-D218FC2C5CE1}" type="sibTrans" cxnId="{8BCFC2D7-6549-42E8-93A0-252A291F2433}">
      <dgm:prSet/>
      <dgm:spPr/>
      <dgm:t>
        <a:bodyPr/>
        <a:lstStyle/>
        <a:p>
          <a:endParaRPr lang="en-US"/>
        </a:p>
      </dgm:t>
    </dgm:pt>
    <dgm:pt modelId="{DCA5A462-2A6D-43BE-A0AE-08A95B3D94A9}">
      <dgm:prSet/>
      <dgm:spPr/>
      <dgm:t>
        <a:bodyPr/>
        <a:lstStyle/>
        <a:p>
          <a:r>
            <a:rPr lang="en-US"/>
            <a:t>Timeline: Plan 2-3 months before each season or holiday.</a:t>
          </a:r>
        </a:p>
      </dgm:t>
    </dgm:pt>
    <dgm:pt modelId="{3C4F5E78-6E8C-4D26-A6B0-C219CBB48238}" type="parTrans" cxnId="{5033F5F9-7887-4771-BFD8-8ABE57BD06E3}">
      <dgm:prSet/>
      <dgm:spPr/>
      <dgm:t>
        <a:bodyPr/>
        <a:lstStyle/>
        <a:p>
          <a:endParaRPr lang="en-US"/>
        </a:p>
      </dgm:t>
    </dgm:pt>
    <dgm:pt modelId="{52DADD5E-B40B-4524-B563-BB955297D012}" type="sibTrans" cxnId="{5033F5F9-7887-4771-BFD8-8ABE57BD06E3}">
      <dgm:prSet/>
      <dgm:spPr/>
      <dgm:t>
        <a:bodyPr/>
        <a:lstStyle/>
        <a:p>
          <a:endParaRPr lang="en-US"/>
        </a:p>
      </dgm:t>
    </dgm:pt>
    <dgm:pt modelId="{739DBDE1-91E5-45F5-A12D-C76AD7DA0A22}">
      <dgm:prSet/>
      <dgm:spPr/>
      <dgm:t>
        <a:bodyPr/>
        <a:lstStyle/>
        <a:p>
          <a:r>
            <a:rPr lang="en-US"/>
            <a:t>Steps:</a:t>
          </a:r>
        </a:p>
      </dgm:t>
    </dgm:pt>
    <dgm:pt modelId="{1D0BAF8D-B85C-4B21-B21D-C00D7F9BF121}" type="parTrans" cxnId="{4D67BE0B-C2A0-4CBE-9862-048DCA21D830}">
      <dgm:prSet/>
      <dgm:spPr/>
      <dgm:t>
        <a:bodyPr/>
        <a:lstStyle/>
        <a:p>
          <a:endParaRPr lang="en-US"/>
        </a:p>
      </dgm:t>
    </dgm:pt>
    <dgm:pt modelId="{35CF7199-CB4F-443B-8BF9-94AA3360A178}" type="sibTrans" cxnId="{4D67BE0B-C2A0-4CBE-9862-048DCA21D830}">
      <dgm:prSet/>
      <dgm:spPr/>
      <dgm:t>
        <a:bodyPr/>
        <a:lstStyle/>
        <a:p>
          <a:endParaRPr lang="en-US"/>
        </a:p>
      </dgm:t>
    </dgm:pt>
    <dgm:pt modelId="{07792518-17C8-4C7F-BBB7-41490BE3D96D}">
      <dgm:prSet/>
      <dgm:spPr/>
      <dgm:t>
        <a:bodyPr/>
        <a:lstStyle/>
        <a:p>
          <a:r>
            <a:rPr lang="en-US"/>
            <a:t>Identify key seasons/holidays and develop themed promotions.</a:t>
          </a:r>
        </a:p>
      </dgm:t>
    </dgm:pt>
    <dgm:pt modelId="{F9D94226-B98B-4F78-A3AF-C7AA23FBB649}" type="parTrans" cxnId="{3C1D998A-1343-484C-8F1D-3A123CBCA5FA}">
      <dgm:prSet/>
      <dgm:spPr/>
      <dgm:t>
        <a:bodyPr/>
        <a:lstStyle/>
        <a:p>
          <a:endParaRPr lang="en-US"/>
        </a:p>
      </dgm:t>
    </dgm:pt>
    <dgm:pt modelId="{182C2047-1226-4B4F-9647-0E6D100F53C8}" type="sibTrans" cxnId="{3C1D998A-1343-484C-8F1D-3A123CBCA5FA}">
      <dgm:prSet/>
      <dgm:spPr/>
      <dgm:t>
        <a:bodyPr/>
        <a:lstStyle/>
        <a:p>
          <a:endParaRPr lang="en-US"/>
        </a:p>
      </dgm:t>
    </dgm:pt>
    <dgm:pt modelId="{D35E7250-60CF-4CF7-9D26-4FDB9069819B}">
      <dgm:prSet/>
      <dgm:spPr/>
      <dgm:t>
        <a:bodyPr/>
        <a:lstStyle/>
        <a:p>
          <a:r>
            <a:rPr lang="en-US"/>
            <a:t>Design and schedule email marketing campaigns.</a:t>
          </a:r>
        </a:p>
      </dgm:t>
    </dgm:pt>
    <dgm:pt modelId="{31981539-55D4-431B-9454-8652ECCE6794}" type="parTrans" cxnId="{BAD6714D-2FEF-4C5B-BEFF-B4B6A9C03F66}">
      <dgm:prSet/>
      <dgm:spPr/>
      <dgm:t>
        <a:bodyPr/>
        <a:lstStyle/>
        <a:p>
          <a:endParaRPr lang="en-US"/>
        </a:p>
      </dgm:t>
    </dgm:pt>
    <dgm:pt modelId="{45847B38-E488-43AC-A597-6BEE01BD4638}" type="sibTrans" cxnId="{BAD6714D-2FEF-4C5B-BEFF-B4B6A9C03F66}">
      <dgm:prSet/>
      <dgm:spPr/>
      <dgm:t>
        <a:bodyPr/>
        <a:lstStyle/>
        <a:p>
          <a:endParaRPr lang="en-US"/>
        </a:p>
      </dgm:t>
    </dgm:pt>
    <dgm:pt modelId="{DD25E127-0B57-458F-8914-8782C46FF373}">
      <dgm:prSet/>
      <dgm:spPr/>
      <dgm:t>
        <a:bodyPr/>
        <a:lstStyle/>
        <a:p>
          <a:r>
            <a:rPr lang="en-US"/>
            <a:t>Use social media to create excitement about seasonal offers.</a:t>
          </a:r>
        </a:p>
      </dgm:t>
    </dgm:pt>
    <dgm:pt modelId="{15E966D9-65D5-4690-93A4-905BDF3C3E77}" type="parTrans" cxnId="{C791660D-C099-4FC9-844D-F376156EFEF7}">
      <dgm:prSet/>
      <dgm:spPr/>
      <dgm:t>
        <a:bodyPr/>
        <a:lstStyle/>
        <a:p>
          <a:endParaRPr lang="en-US"/>
        </a:p>
      </dgm:t>
    </dgm:pt>
    <dgm:pt modelId="{EC5A4531-B99A-40CF-99D2-3D5EC64E271C}" type="sibTrans" cxnId="{C791660D-C099-4FC9-844D-F376156EFEF7}">
      <dgm:prSet/>
      <dgm:spPr/>
      <dgm:t>
        <a:bodyPr/>
        <a:lstStyle/>
        <a:p>
          <a:endParaRPr lang="en-US"/>
        </a:p>
      </dgm:t>
    </dgm:pt>
    <dgm:pt modelId="{7A83DF78-FD93-47EF-A6C9-363EE74D43C7}">
      <dgm:prSet/>
      <dgm:spPr/>
      <dgm:t>
        <a:bodyPr/>
        <a:lstStyle/>
        <a:p>
          <a:r>
            <a:rPr lang="en-US"/>
            <a:t>Track the performance of these campaigns and adjust for future seasons.</a:t>
          </a:r>
        </a:p>
      </dgm:t>
    </dgm:pt>
    <dgm:pt modelId="{C5A8B39A-C1E6-4317-9F22-2666611F716F}" type="parTrans" cxnId="{751013D4-9DB6-47D6-B7F4-1167AFAEC334}">
      <dgm:prSet/>
      <dgm:spPr/>
      <dgm:t>
        <a:bodyPr/>
        <a:lstStyle/>
        <a:p>
          <a:endParaRPr lang="en-US"/>
        </a:p>
      </dgm:t>
    </dgm:pt>
    <dgm:pt modelId="{31D7468E-B0D8-4F0E-9286-C5821CC473D3}" type="sibTrans" cxnId="{751013D4-9DB6-47D6-B7F4-1167AFAEC334}">
      <dgm:prSet/>
      <dgm:spPr/>
      <dgm:t>
        <a:bodyPr/>
        <a:lstStyle/>
        <a:p>
          <a:endParaRPr lang="en-US"/>
        </a:p>
      </dgm:t>
    </dgm:pt>
    <dgm:pt modelId="{A4036B16-9BC6-4F0E-A8E8-B2E5B1936D50}">
      <dgm:prSet/>
      <dgm:spPr/>
      <dgm:t>
        <a:bodyPr/>
        <a:lstStyle/>
        <a:p>
          <a:pPr>
            <a:defRPr b="1"/>
          </a:pPr>
          <a:r>
            <a:rPr lang="en-US"/>
            <a:t>6. Customer Engagement and Feedback</a:t>
          </a:r>
        </a:p>
      </dgm:t>
    </dgm:pt>
    <dgm:pt modelId="{267706EE-4194-44B4-89E3-0C5EF23F5604}" type="parTrans" cxnId="{A63596D5-B37C-4BF3-9FCC-048EED06EDAA}">
      <dgm:prSet/>
      <dgm:spPr/>
      <dgm:t>
        <a:bodyPr/>
        <a:lstStyle/>
        <a:p>
          <a:endParaRPr lang="en-US"/>
        </a:p>
      </dgm:t>
    </dgm:pt>
    <dgm:pt modelId="{26EA05FB-4243-4287-9251-F9E2DF84A7C7}" type="sibTrans" cxnId="{A63596D5-B37C-4BF3-9FCC-048EED06EDAA}">
      <dgm:prSet/>
      <dgm:spPr/>
      <dgm:t>
        <a:bodyPr/>
        <a:lstStyle/>
        <a:p>
          <a:endParaRPr lang="en-US"/>
        </a:p>
      </dgm:t>
    </dgm:pt>
    <dgm:pt modelId="{29D2944F-4A3B-4A52-9AF6-C42F79595A0D}">
      <dgm:prSet/>
      <dgm:spPr/>
      <dgm:t>
        <a:bodyPr/>
        <a:lstStyle/>
        <a:p>
          <a:r>
            <a:rPr lang="en-US"/>
            <a:t>Timeline: Implement within 1 month, then ongoing.</a:t>
          </a:r>
        </a:p>
      </dgm:t>
    </dgm:pt>
    <dgm:pt modelId="{D8FAFE02-12C8-4268-BD33-0C97704F421A}" type="parTrans" cxnId="{32EF2E17-AA6E-42C1-9DC8-76EB1293C58A}">
      <dgm:prSet/>
      <dgm:spPr/>
      <dgm:t>
        <a:bodyPr/>
        <a:lstStyle/>
        <a:p>
          <a:endParaRPr lang="en-US"/>
        </a:p>
      </dgm:t>
    </dgm:pt>
    <dgm:pt modelId="{D719A662-4B9B-4C1C-9AD9-31AC8C254ED7}" type="sibTrans" cxnId="{32EF2E17-AA6E-42C1-9DC8-76EB1293C58A}">
      <dgm:prSet/>
      <dgm:spPr/>
      <dgm:t>
        <a:bodyPr/>
        <a:lstStyle/>
        <a:p>
          <a:endParaRPr lang="en-US"/>
        </a:p>
      </dgm:t>
    </dgm:pt>
    <dgm:pt modelId="{607C8413-4C0D-4307-98F4-ECB5080E4167}">
      <dgm:prSet/>
      <dgm:spPr/>
      <dgm:t>
        <a:bodyPr/>
        <a:lstStyle/>
        <a:p>
          <a:r>
            <a:rPr lang="en-US"/>
            <a:t>Steps:</a:t>
          </a:r>
        </a:p>
      </dgm:t>
    </dgm:pt>
    <dgm:pt modelId="{0DD7F312-8A78-4C8A-B4BB-0AFC4C6596F1}" type="parTrans" cxnId="{032BB1F2-F83C-491F-957C-4CDCAA8FF35A}">
      <dgm:prSet/>
      <dgm:spPr/>
      <dgm:t>
        <a:bodyPr/>
        <a:lstStyle/>
        <a:p>
          <a:endParaRPr lang="en-US"/>
        </a:p>
      </dgm:t>
    </dgm:pt>
    <dgm:pt modelId="{2CAB5E94-2397-466D-B8E2-531F11A49578}" type="sibTrans" cxnId="{032BB1F2-F83C-491F-957C-4CDCAA8FF35A}">
      <dgm:prSet/>
      <dgm:spPr/>
      <dgm:t>
        <a:bodyPr/>
        <a:lstStyle/>
        <a:p>
          <a:endParaRPr lang="en-US"/>
        </a:p>
      </dgm:t>
    </dgm:pt>
    <dgm:pt modelId="{96B385D3-4BB9-429D-8A91-5C3287DEBBE1}">
      <dgm:prSet/>
      <dgm:spPr/>
      <dgm:t>
        <a:bodyPr/>
        <a:lstStyle/>
        <a:p>
          <a:r>
            <a:rPr lang="en-US"/>
            <a:t>Set up a system for collecting customer feedback (online and in-store).</a:t>
          </a:r>
        </a:p>
      </dgm:t>
    </dgm:pt>
    <dgm:pt modelId="{C02D64AC-8E68-454F-9F3B-88833B087C26}" type="parTrans" cxnId="{029A3B90-D746-4B6C-830C-9F4240F5A2E9}">
      <dgm:prSet/>
      <dgm:spPr/>
      <dgm:t>
        <a:bodyPr/>
        <a:lstStyle/>
        <a:p>
          <a:endParaRPr lang="en-US"/>
        </a:p>
      </dgm:t>
    </dgm:pt>
    <dgm:pt modelId="{5527ADC4-5E7E-4309-9803-F402F542CD04}" type="sibTrans" cxnId="{029A3B90-D746-4B6C-830C-9F4240F5A2E9}">
      <dgm:prSet/>
      <dgm:spPr/>
      <dgm:t>
        <a:bodyPr/>
        <a:lstStyle/>
        <a:p>
          <a:endParaRPr lang="en-US"/>
        </a:p>
      </dgm:t>
    </dgm:pt>
    <dgm:pt modelId="{CF7B3799-E094-4084-B432-6AC6B6F52064}">
      <dgm:prSet/>
      <dgm:spPr/>
      <dgm:t>
        <a:bodyPr/>
        <a:lstStyle/>
        <a:p>
          <a:r>
            <a:rPr lang="en-US"/>
            <a:t>Actively respond to feedback and reviews.</a:t>
          </a:r>
        </a:p>
      </dgm:t>
    </dgm:pt>
    <dgm:pt modelId="{D326E03A-FA21-474F-AA3B-0834F4106585}" type="parTrans" cxnId="{83C23D4E-BA95-401C-BE84-E79CF3FD45F5}">
      <dgm:prSet/>
      <dgm:spPr/>
      <dgm:t>
        <a:bodyPr/>
        <a:lstStyle/>
        <a:p>
          <a:endParaRPr lang="en-US"/>
        </a:p>
      </dgm:t>
    </dgm:pt>
    <dgm:pt modelId="{610367BF-CA31-4AF8-A280-06B90B64A6C8}" type="sibTrans" cxnId="{83C23D4E-BA95-401C-BE84-E79CF3FD45F5}">
      <dgm:prSet/>
      <dgm:spPr/>
      <dgm:t>
        <a:bodyPr/>
        <a:lstStyle/>
        <a:p>
          <a:endParaRPr lang="en-US"/>
        </a:p>
      </dgm:t>
    </dgm:pt>
    <dgm:pt modelId="{25593D78-50DF-44E3-8AEA-4B4332A9C760}">
      <dgm:prSet/>
      <dgm:spPr/>
      <dgm:t>
        <a:bodyPr/>
        <a:lstStyle/>
        <a:p>
          <a:r>
            <a:rPr lang="en-US"/>
            <a:t>Develop a loyalty program and promote it to customers.</a:t>
          </a:r>
        </a:p>
      </dgm:t>
    </dgm:pt>
    <dgm:pt modelId="{B6EE2D3E-B4D0-4FF8-9A51-A1079BFBD9EC}" type="parTrans" cxnId="{41F40D76-7CCB-49A7-8F2A-F99C50DB7A25}">
      <dgm:prSet/>
      <dgm:spPr/>
      <dgm:t>
        <a:bodyPr/>
        <a:lstStyle/>
        <a:p>
          <a:endParaRPr lang="en-US"/>
        </a:p>
      </dgm:t>
    </dgm:pt>
    <dgm:pt modelId="{30EB38F6-FE58-475C-BDBF-6A468A4FD496}" type="sibTrans" cxnId="{41F40D76-7CCB-49A7-8F2A-F99C50DB7A25}">
      <dgm:prSet/>
      <dgm:spPr/>
      <dgm:t>
        <a:bodyPr/>
        <a:lstStyle/>
        <a:p>
          <a:endParaRPr lang="en-US"/>
        </a:p>
      </dgm:t>
    </dgm:pt>
    <dgm:pt modelId="{29C77036-3B05-4CD7-B249-FB158F0105C5}">
      <dgm:prSet/>
      <dgm:spPr/>
      <dgm:t>
        <a:bodyPr/>
        <a:lstStyle/>
        <a:p>
          <a:r>
            <a:rPr lang="en-US"/>
            <a:t>Use customer feedback to make continuous improvements.</a:t>
          </a:r>
        </a:p>
      </dgm:t>
    </dgm:pt>
    <dgm:pt modelId="{14DE7CF4-02F0-4239-A1D7-5E91DA442D74}" type="parTrans" cxnId="{67FF006D-F83F-4A57-B9D3-21EC5A9857AF}">
      <dgm:prSet/>
      <dgm:spPr/>
      <dgm:t>
        <a:bodyPr/>
        <a:lstStyle/>
        <a:p>
          <a:endParaRPr lang="en-US"/>
        </a:p>
      </dgm:t>
    </dgm:pt>
    <dgm:pt modelId="{1F8E8995-63D5-4A2F-ADBA-47553B262D15}" type="sibTrans" cxnId="{67FF006D-F83F-4A57-B9D3-21EC5A9857AF}">
      <dgm:prSet/>
      <dgm:spPr/>
      <dgm:t>
        <a:bodyPr/>
        <a:lstStyle/>
        <a:p>
          <a:endParaRPr lang="en-US"/>
        </a:p>
      </dgm:t>
    </dgm:pt>
    <dgm:pt modelId="{5BDF2E07-852F-4C1C-858C-C6FBA34B49CA}" type="pres">
      <dgm:prSet presAssocID="{CC0BCA8B-3B0B-42D1-989A-EA1C73679B02}" presName="root" presStyleCnt="0">
        <dgm:presLayoutVars>
          <dgm:dir/>
          <dgm:resizeHandles val="exact"/>
        </dgm:presLayoutVars>
      </dgm:prSet>
      <dgm:spPr/>
    </dgm:pt>
    <dgm:pt modelId="{21431421-91C7-4695-811A-563F5731F1DC}" type="pres">
      <dgm:prSet presAssocID="{E773D561-D064-4B8B-8819-4E3FEE73EDA6}" presName="compNode" presStyleCnt="0"/>
      <dgm:spPr/>
    </dgm:pt>
    <dgm:pt modelId="{C5F153CB-7F7F-4F91-B2FA-B5F598F82EC7}" type="pres">
      <dgm:prSet presAssocID="{E773D561-D064-4B8B-8819-4E3FEE73EDA6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siness Growth"/>
        </a:ext>
      </dgm:extLst>
    </dgm:pt>
    <dgm:pt modelId="{6691AD84-0D5C-4DFB-96E8-5A0921534916}" type="pres">
      <dgm:prSet presAssocID="{E773D561-D064-4B8B-8819-4E3FEE73EDA6}" presName="iconSpace" presStyleCnt="0"/>
      <dgm:spPr/>
    </dgm:pt>
    <dgm:pt modelId="{76630761-3620-47B7-AAAE-FD78C9BD321B}" type="pres">
      <dgm:prSet presAssocID="{E773D561-D064-4B8B-8819-4E3FEE73EDA6}" presName="parTx" presStyleLbl="revTx" presStyleIdx="0" presStyleCnt="6">
        <dgm:presLayoutVars>
          <dgm:chMax val="0"/>
          <dgm:chPref val="0"/>
        </dgm:presLayoutVars>
      </dgm:prSet>
      <dgm:spPr/>
    </dgm:pt>
    <dgm:pt modelId="{1F4FC1F1-FBFD-4F92-8E50-BB75D5EB5B6F}" type="pres">
      <dgm:prSet presAssocID="{E773D561-D064-4B8B-8819-4E3FEE73EDA6}" presName="txSpace" presStyleCnt="0"/>
      <dgm:spPr/>
    </dgm:pt>
    <dgm:pt modelId="{3DDDCD1E-5679-4470-8FA8-9FBDE7E5FB8C}" type="pres">
      <dgm:prSet presAssocID="{E773D561-D064-4B8B-8819-4E3FEE73EDA6}" presName="desTx" presStyleLbl="revTx" presStyleIdx="1" presStyleCnt="6">
        <dgm:presLayoutVars/>
      </dgm:prSet>
      <dgm:spPr/>
    </dgm:pt>
    <dgm:pt modelId="{62C8616E-1C67-4C1E-9673-85FEA8765F74}" type="pres">
      <dgm:prSet presAssocID="{56C6EE7F-8D1F-45B4-B133-E4F7C0E8D72D}" presName="sibTrans" presStyleCnt="0"/>
      <dgm:spPr/>
    </dgm:pt>
    <dgm:pt modelId="{246832D0-2651-4BFE-A131-F537FDDDDE3C}" type="pres">
      <dgm:prSet presAssocID="{39ABD1A8-065B-475D-86F0-0AB18DA2844E}" presName="compNode" presStyleCnt="0"/>
      <dgm:spPr/>
    </dgm:pt>
    <dgm:pt modelId="{7B1A6DE3-A1D1-44D3-B3F5-6579933D7175}" type="pres">
      <dgm:prSet presAssocID="{39ABD1A8-065B-475D-86F0-0AB18DA2844E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nowman"/>
        </a:ext>
      </dgm:extLst>
    </dgm:pt>
    <dgm:pt modelId="{5D6BB5D5-F8F6-400C-89A5-4C567420DAB5}" type="pres">
      <dgm:prSet presAssocID="{39ABD1A8-065B-475D-86F0-0AB18DA2844E}" presName="iconSpace" presStyleCnt="0"/>
      <dgm:spPr/>
    </dgm:pt>
    <dgm:pt modelId="{11FD8ACB-C5A1-41B5-A65A-83FF58E9186C}" type="pres">
      <dgm:prSet presAssocID="{39ABD1A8-065B-475D-86F0-0AB18DA2844E}" presName="parTx" presStyleLbl="revTx" presStyleIdx="2" presStyleCnt="6">
        <dgm:presLayoutVars>
          <dgm:chMax val="0"/>
          <dgm:chPref val="0"/>
        </dgm:presLayoutVars>
      </dgm:prSet>
      <dgm:spPr/>
    </dgm:pt>
    <dgm:pt modelId="{15105889-CEE5-41BE-B68D-7B8E7C6FC937}" type="pres">
      <dgm:prSet presAssocID="{39ABD1A8-065B-475D-86F0-0AB18DA2844E}" presName="txSpace" presStyleCnt="0"/>
      <dgm:spPr/>
    </dgm:pt>
    <dgm:pt modelId="{F32F7F6B-D75F-4336-846C-0C8CE63A1E72}" type="pres">
      <dgm:prSet presAssocID="{39ABD1A8-065B-475D-86F0-0AB18DA2844E}" presName="desTx" presStyleLbl="revTx" presStyleIdx="3" presStyleCnt="6">
        <dgm:presLayoutVars/>
      </dgm:prSet>
      <dgm:spPr/>
    </dgm:pt>
    <dgm:pt modelId="{0F673FD0-E920-4AE3-B125-D4454017310F}" type="pres">
      <dgm:prSet presAssocID="{18F134C2-117D-48DF-B306-D218FC2C5CE1}" presName="sibTrans" presStyleCnt="0"/>
      <dgm:spPr/>
    </dgm:pt>
    <dgm:pt modelId="{52E6F0FC-5168-4340-B80F-FF4E9E09F661}" type="pres">
      <dgm:prSet presAssocID="{A4036B16-9BC6-4F0E-A8E8-B2E5B1936D50}" presName="compNode" presStyleCnt="0"/>
      <dgm:spPr/>
    </dgm:pt>
    <dgm:pt modelId="{D5C6E34E-8AD9-413D-93D8-E93A1F331AA2}" type="pres">
      <dgm:prSet presAssocID="{A4036B16-9BC6-4F0E-A8E8-B2E5B1936D50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orkflow"/>
        </a:ext>
      </dgm:extLst>
    </dgm:pt>
    <dgm:pt modelId="{A5FAB791-E4C0-414B-958E-7D3A3FF2DE45}" type="pres">
      <dgm:prSet presAssocID="{A4036B16-9BC6-4F0E-A8E8-B2E5B1936D50}" presName="iconSpace" presStyleCnt="0"/>
      <dgm:spPr/>
    </dgm:pt>
    <dgm:pt modelId="{F546F457-B713-4200-BD19-76C17808776C}" type="pres">
      <dgm:prSet presAssocID="{A4036B16-9BC6-4F0E-A8E8-B2E5B1936D50}" presName="parTx" presStyleLbl="revTx" presStyleIdx="4" presStyleCnt="6">
        <dgm:presLayoutVars>
          <dgm:chMax val="0"/>
          <dgm:chPref val="0"/>
        </dgm:presLayoutVars>
      </dgm:prSet>
      <dgm:spPr/>
    </dgm:pt>
    <dgm:pt modelId="{25691513-356C-4353-A790-FF0850449629}" type="pres">
      <dgm:prSet presAssocID="{A4036B16-9BC6-4F0E-A8E8-B2E5B1936D50}" presName="txSpace" presStyleCnt="0"/>
      <dgm:spPr/>
    </dgm:pt>
    <dgm:pt modelId="{EAF8FBC8-2D72-4D95-82F8-7E9CA582EC42}" type="pres">
      <dgm:prSet presAssocID="{A4036B16-9BC6-4F0E-A8E8-B2E5B1936D50}" presName="desTx" presStyleLbl="revTx" presStyleIdx="5" presStyleCnt="6">
        <dgm:presLayoutVars/>
      </dgm:prSet>
      <dgm:spPr/>
    </dgm:pt>
  </dgm:ptLst>
  <dgm:cxnLst>
    <dgm:cxn modelId="{4D67BE0B-C2A0-4CBE-9862-048DCA21D830}" srcId="{39ABD1A8-065B-475D-86F0-0AB18DA2844E}" destId="{739DBDE1-91E5-45F5-A12D-C76AD7DA0A22}" srcOrd="1" destOrd="0" parTransId="{1D0BAF8D-B85C-4B21-B21D-C00D7F9BF121}" sibTransId="{35CF7199-CB4F-443B-8BF9-94AA3360A178}"/>
    <dgm:cxn modelId="{C791660D-C099-4FC9-844D-F376156EFEF7}" srcId="{739DBDE1-91E5-45F5-A12D-C76AD7DA0A22}" destId="{DD25E127-0B57-458F-8914-8782C46FF373}" srcOrd="2" destOrd="0" parTransId="{15E966D9-65D5-4690-93A4-905BDF3C3E77}" sibTransId="{EC5A4531-B99A-40CF-99D2-3D5EC64E271C}"/>
    <dgm:cxn modelId="{2A4CC513-AEF6-4C04-A3BC-444F3AC0EBED}" type="presOf" srcId="{29C77036-3B05-4CD7-B249-FB158F0105C5}" destId="{EAF8FBC8-2D72-4D95-82F8-7E9CA582EC42}" srcOrd="0" destOrd="5" presId="urn:microsoft.com/office/officeart/2018/2/layout/IconLabelDescriptionList"/>
    <dgm:cxn modelId="{F6B15C16-D834-48E7-93F2-0E58B7F23817}" type="presOf" srcId="{A64DB890-23AF-479B-827F-CE30E0FA26B6}" destId="{3DDDCD1E-5679-4470-8FA8-9FBDE7E5FB8C}" srcOrd="0" destOrd="2" presId="urn:microsoft.com/office/officeart/2018/2/layout/IconLabelDescriptionList"/>
    <dgm:cxn modelId="{32EF2E17-AA6E-42C1-9DC8-76EB1293C58A}" srcId="{A4036B16-9BC6-4F0E-A8E8-B2E5B1936D50}" destId="{29D2944F-4A3B-4A52-9AF6-C42F79595A0D}" srcOrd="0" destOrd="0" parTransId="{D8FAFE02-12C8-4268-BD33-0C97704F421A}" sibTransId="{D719A662-4B9B-4C1C-9AD9-31AC8C254ED7}"/>
    <dgm:cxn modelId="{5D796D1D-09D4-49B7-80A5-471BC0DC0D59}" type="presOf" srcId="{607C8413-4C0D-4307-98F4-ECB5080E4167}" destId="{EAF8FBC8-2D72-4D95-82F8-7E9CA582EC42}" srcOrd="0" destOrd="1" presId="urn:microsoft.com/office/officeart/2018/2/layout/IconLabelDescriptionList"/>
    <dgm:cxn modelId="{09926530-EADF-448D-A4DC-198D6C054C37}" srcId="{95F70D70-16AC-4645-9526-A4294B0DB94F}" destId="{644D4F20-F1CD-4F5F-AE6B-198950295847}" srcOrd="1" destOrd="0" parTransId="{6E4D97D4-699E-45B8-A047-452323F9C1EB}" sibTransId="{A0FED7E4-1177-49B5-A1E9-8260136EC982}"/>
    <dgm:cxn modelId="{77ED6942-9B51-4E7B-BD56-2A1C6A47CDE8}" type="presOf" srcId="{739DBDE1-91E5-45F5-A12D-C76AD7DA0A22}" destId="{F32F7F6B-D75F-4336-846C-0C8CE63A1E72}" srcOrd="0" destOrd="1" presId="urn:microsoft.com/office/officeart/2018/2/layout/IconLabelDescriptionList"/>
    <dgm:cxn modelId="{E6BD0F49-C43B-4E70-96FB-A88C58FED7B8}" srcId="{CC0BCA8B-3B0B-42D1-989A-EA1C73679B02}" destId="{E773D561-D064-4B8B-8819-4E3FEE73EDA6}" srcOrd="0" destOrd="0" parTransId="{8DA9DD55-6260-4638-843B-8FBE2C015FB3}" sibTransId="{56C6EE7F-8D1F-45B4-B133-E4F7C0E8D72D}"/>
    <dgm:cxn modelId="{BAD6714D-2FEF-4C5B-BEFF-B4B6A9C03F66}" srcId="{739DBDE1-91E5-45F5-A12D-C76AD7DA0A22}" destId="{D35E7250-60CF-4CF7-9D26-4FDB9069819B}" srcOrd="1" destOrd="0" parTransId="{31981539-55D4-431B-9454-8652ECCE6794}" sibTransId="{45847B38-E488-43AC-A597-6BEE01BD4638}"/>
    <dgm:cxn modelId="{83C23D4E-BA95-401C-BE84-E79CF3FD45F5}" srcId="{607C8413-4C0D-4307-98F4-ECB5080E4167}" destId="{CF7B3799-E094-4084-B432-6AC6B6F52064}" srcOrd="1" destOrd="0" parTransId="{D326E03A-FA21-474F-AA3B-0834F4106585}" sibTransId="{610367BF-CA31-4AF8-A280-06B90B64A6C8}"/>
    <dgm:cxn modelId="{8C2C7651-92A1-4F96-965D-275EACA993DE}" type="presOf" srcId="{D35E7250-60CF-4CF7-9D26-4FDB9069819B}" destId="{F32F7F6B-D75F-4336-846C-0C8CE63A1E72}" srcOrd="0" destOrd="3" presId="urn:microsoft.com/office/officeart/2018/2/layout/IconLabelDescriptionList"/>
    <dgm:cxn modelId="{591E5E58-31A2-449D-B905-EFDCB458892F}" srcId="{E773D561-D064-4B8B-8819-4E3FEE73EDA6}" destId="{95F70D70-16AC-4645-9526-A4294B0DB94F}" srcOrd="1" destOrd="0" parTransId="{09538645-BA2B-40E1-9079-4DB96FD1AB8E}" sibTransId="{5882D4E9-A4FA-4C8C-99B6-2B497F053065}"/>
    <dgm:cxn modelId="{8E1E9459-1C70-48E5-B9E3-4046278C0784}" type="presOf" srcId="{07792518-17C8-4C7F-BBB7-41490BE3D96D}" destId="{F32F7F6B-D75F-4336-846C-0C8CE63A1E72}" srcOrd="0" destOrd="2" presId="urn:microsoft.com/office/officeart/2018/2/layout/IconLabelDescriptionList"/>
    <dgm:cxn modelId="{B6D7396C-604D-4741-860C-69DBE61DC339}" type="presOf" srcId="{DED4F517-1D6A-4BC8-ABCC-A25D96D15EDB}" destId="{3DDDCD1E-5679-4470-8FA8-9FBDE7E5FB8C}" srcOrd="0" destOrd="5" presId="urn:microsoft.com/office/officeart/2018/2/layout/IconLabelDescriptionList"/>
    <dgm:cxn modelId="{67FF006D-F83F-4A57-B9D3-21EC5A9857AF}" srcId="{607C8413-4C0D-4307-98F4-ECB5080E4167}" destId="{29C77036-3B05-4CD7-B249-FB158F0105C5}" srcOrd="3" destOrd="0" parTransId="{14DE7CF4-02F0-4239-A1D7-5E91DA442D74}" sibTransId="{1F8E8995-63D5-4A2F-ADBA-47553B262D15}"/>
    <dgm:cxn modelId="{7A21406F-C689-4C02-88E5-8C818D6CD803}" type="presOf" srcId="{DD25E127-0B57-458F-8914-8782C46FF373}" destId="{F32F7F6B-D75F-4336-846C-0C8CE63A1E72}" srcOrd="0" destOrd="4" presId="urn:microsoft.com/office/officeart/2018/2/layout/IconLabelDescriptionList"/>
    <dgm:cxn modelId="{983D1974-20E7-49FD-A69D-F9ECBAB64359}" type="presOf" srcId="{29D2944F-4A3B-4A52-9AF6-C42F79595A0D}" destId="{EAF8FBC8-2D72-4D95-82F8-7E9CA582EC42}" srcOrd="0" destOrd="0" presId="urn:microsoft.com/office/officeart/2018/2/layout/IconLabelDescriptionList"/>
    <dgm:cxn modelId="{41F40D76-7CCB-49A7-8F2A-F99C50DB7A25}" srcId="{607C8413-4C0D-4307-98F4-ECB5080E4167}" destId="{25593D78-50DF-44E3-8AEA-4B4332A9C760}" srcOrd="2" destOrd="0" parTransId="{B6EE2D3E-B4D0-4FF8-9A51-A1079BFBD9EC}" sibTransId="{30EB38F6-FE58-475C-BDBF-6A468A4FD496}"/>
    <dgm:cxn modelId="{8ED26679-0501-438E-ABCB-B306047F8111}" srcId="{95F70D70-16AC-4645-9526-A4294B0DB94F}" destId="{DED4F517-1D6A-4BC8-ABCC-A25D96D15EDB}" srcOrd="3" destOrd="0" parTransId="{4FD7BA64-42CF-4D64-A35D-0AB382A3DF17}" sibTransId="{0E360969-A964-45DB-9765-E6E37790E0AB}"/>
    <dgm:cxn modelId="{B41E4F83-B683-4F7F-8989-AAC9EEF6F4C7}" srcId="{95F70D70-16AC-4645-9526-A4294B0DB94F}" destId="{8C70307E-7375-403D-84CD-12ECD48278C4}" srcOrd="2" destOrd="0" parTransId="{DEDF8CFF-F2B4-4DC0-8D61-CA246DB51C56}" sibTransId="{E4C878CF-2A0C-4C40-8D7E-B68FC057270F}"/>
    <dgm:cxn modelId="{4B757387-8C13-45D7-8341-78A4A8C4CCB4}" srcId="{E773D561-D064-4B8B-8819-4E3FEE73EDA6}" destId="{03AF6696-732B-4B28-A026-9B1852BC481F}" srcOrd="0" destOrd="0" parTransId="{26B7A05B-CBA0-46EE-A822-D1D0AF1075C1}" sibTransId="{8524BDE0-1FFB-4DBE-A66A-ED5985917BF6}"/>
    <dgm:cxn modelId="{CB939888-250A-4FCB-B718-593D00F5228A}" type="presOf" srcId="{644D4F20-F1CD-4F5F-AE6B-198950295847}" destId="{3DDDCD1E-5679-4470-8FA8-9FBDE7E5FB8C}" srcOrd="0" destOrd="3" presId="urn:microsoft.com/office/officeart/2018/2/layout/IconLabelDescriptionList"/>
    <dgm:cxn modelId="{3C1D998A-1343-484C-8F1D-3A123CBCA5FA}" srcId="{739DBDE1-91E5-45F5-A12D-C76AD7DA0A22}" destId="{07792518-17C8-4C7F-BBB7-41490BE3D96D}" srcOrd="0" destOrd="0" parTransId="{F9D94226-B98B-4F78-A3AF-C7AA23FBB649}" sibTransId="{182C2047-1226-4B4F-9647-0E6D100F53C8}"/>
    <dgm:cxn modelId="{68FDC58C-AF4F-4802-B5F2-0BF14407135D}" type="presOf" srcId="{39ABD1A8-065B-475D-86F0-0AB18DA2844E}" destId="{11FD8ACB-C5A1-41B5-A65A-83FF58E9186C}" srcOrd="0" destOrd="0" presId="urn:microsoft.com/office/officeart/2018/2/layout/IconLabelDescriptionList"/>
    <dgm:cxn modelId="{029A3B90-D746-4B6C-830C-9F4240F5A2E9}" srcId="{607C8413-4C0D-4307-98F4-ECB5080E4167}" destId="{96B385D3-4BB9-429D-8A91-5C3287DEBBE1}" srcOrd="0" destOrd="0" parTransId="{C02D64AC-8E68-454F-9F3B-88833B087C26}" sibTransId="{5527ADC4-5E7E-4309-9803-F402F542CD04}"/>
    <dgm:cxn modelId="{D65F1B95-1AC6-49CA-AC0D-1EC687954059}" type="presOf" srcId="{CC0BCA8B-3B0B-42D1-989A-EA1C73679B02}" destId="{5BDF2E07-852F-4C1C-858C-C6FBA34B49CA}" srcOrd="0" destOrd="0" presId="urn:microsoft.com/office/officeart/2018/2/layout/IconLabelDescriptionList"/>
    <dgm:cxn modelId="{B930A69A-E5D5-46B5-A748-E862005D04AC}" type="presOf" srcId="{E773D561-D064-4B8B-8819-4E3FEE73EDA6}" destId="{76630761-3620-47B7-AAAE-FD78C9BD321B}" srcOrd="0" destOrd="0" presId="urn:microsoft.com/office/officeart/2018/2/layout/IconLabelDescriptionList"/>
    <dgm:cxn modelId="{2390B29E-6507-43DC-8B62-4B072EAB92F9}" type="presOf" srcId="{DCA5A462-2A6D-43BE-A0AE-08A95B3D94A9}" destId="{F32F7F6B-D75F-4336-846C-0C8CE63A1E72}" srcOrd="0" destOrd="0" presId="urn:microsoft.com/office/officeart/2018/2/layout/IconLabelDescriptionList"/>
    <dgm:cxn modelId="{3AF866A0-8A44-47C3-A53B-83D5D415230E}" type="presOf" srcId="{A4036B16-9BC6-4F0E-A8E8-B2E5B1936D50}" destId="{F546F457-B713-4200-BD19-76C17808776C}" srcOrd="0" destOrd="0" presId="urn:microsoft.com/office/officeart/2018/2/layout/IconLabelDescriptionList"/>
    <dgm:cxn modelId="{84B574A5-128E-4A36-AA95-EBE1BD8194DB}" type="presOf" srcId="{25593D78-50DF-44E3-8AEA-4B4332A9C760}" destId="{EAF8FBC8-2D72-4D95-82F8-7E9CA582EC42}" srcOrd="0" destOrd="4" presId="urn:microsoft.com/office/officeart/2018/2/layout/IconLabelDescriptionList"/>
    <dgm:cxn modelId="{749F0AAE-1033-423F-87A1-62B3B02CA674}" type="presOf" srcId="{8C70307E-7375-403D-84CD-12ECD48278C4}" destId="{3DDDCD1E-5679-4470-8FA8-9FBDE7E5FB8C}" srcOrd="0" destOrd="4" presId="urn:microsoft.com/office/officeart/2018/2/layout/IconLabelDescriptionList"/>
    <dgm:cxn modelId="{64A31CCE-94B1-4F6F-A619-C003C5308555}" type="presOf" srcId="{7A83DF78-FD93-47EF-A6C9-363EE74D43C7}" destId="{F32F7F6B-D75F-4336-846C-0C8CE63A1E72}" srcOrd="0" destOrd="5" presId="urn:microsoft.com/office/officeart/2018/2/layout/IconLabelDescriptionList"/>
    <dgm:cxn modelId="{751013D4-9DB6-47D6-B7F4-1167AFAEC334}" srcId="{739DBDE1-91E5-45F5-A12D-C76AD7DA0A22}" destId="{7A83DF78-FD93-47EF-A6C9-363EE74D43C7}" srcOrd="3" destOrd="0" parTransId="{C5A8B39A-C1E6-4317-9F22-2666611F716F}" sibTransId="{31D7468E-B0D8-4F0E-9286-C5821CC473D3}"/>
    <dgm:cxn modelId="{A63596D5-B37C-4BF3-9FCC-048EED06EDAA}" srcId="{CC0BCA8B-3B0B-42D1-989A-EA1C73679B02}" destId="{A4036B16-9BC6-4F0E-A8E8-B2E5B1936D50}" srcOrd="2" destOrd="0" parTransId="{267706EE-4194-44B4-89E3-0C5EF23F5604}" sibTransId="{26EA05FB-4243-4287-9251-F9E2DF84A7C7}"/>
    <dgm:cxn modelId="{8BCFC2D7-6549-42E8-93A0-252A291F2433}" srcId="{CC0BCA8B-3B0B-42D1-989A-EA1C73679B02}" destId="{39ABD1A8-065B-475D-86F0-0AB18DA2844E}" srcOrd="1" destOrd="0" parTransId="{3192B8AF-8A42-401D-9976-22BE556B80FA}" sibTransId="{18F134C2-117D-48DF-B306-D218FC2C5CE1}"/>
    <dgm:cxn modelId="{6B7A5CE0-2157-448B-A539-67875870E223}" type="presOf" srcId="{96B385D3-4BB9-429D-8A91-5C3287DEBBE1}" destId="{EAF8FBC8-2D72-4D95-82F8-7E9CA582EC42}" srcOrd="0" destOrd="2" presId="urn:microsoft.com/office/officeart/2018/2/layout/IconLabelDescriptionList"/>
    <dgm:cxn modelId="{5A9FAEF1-7557-416D-8EC8-E52D0B3DC6BF}" type="presOf" srcId="{CF7B3799-E094-4084-B432-6AC6B6F52064}" destId="{EAF8FBC8-2D72-4D95-82F8-7E9CA582EC42}" srcOrd="0" destOrd="3" presId="urn:microsoft.com/office/officeart/2018/2/layout/IconLabelDescriptionList"/>
    <dgm:cxn modelId="{032BB1F2-F83C-491F-957C-4CDCAA8FF35A}" srcId="{A4036B16-9BC6-4F0E-A8E8-B2E5B1936D50}" destId="{607C8413-4C0D-4307-98F4-ECB5080E4167}" srcOrd="1" destOrd="0" parTransId="{0DD7F312-8A78-4C8A-B4BB-0AFC4C6596F1}" sibTransId="{2CAB5E94-2397-466D-B8E2-531F11A49578}"/>
    <dgm:cxn modelId="{D5D964F5-2400-4B98-8B25-A8ABEE1AA98A}" type="presOf" srcId="{03AF6696-732B-4B28-A026-9B1852BC481F}" destId="{3DDDCD1E-5679-4470-8FA8-9FBDE7E5FB8C}" srcOrd="0" destOrd="0" presId="urn:microsoft.com/office/officeart/2018/2/layout/IconLabelDescriptionList"/>
    <dgm:cxn modelId="{5033F5F9-7887-4771-BFD8-8ABE57BD06E3}" srcId="{39ABD1A8-065B-475D-86F0-0AB18DA2844E}" destId="{DCA5A462-2A6D-43BE-A0AE-08A95B3D94A9}" srcOrd="0" destOrd="0" parTransId="{3C4F5E78-6E8C-4D26-A6B0-C219CBB48238}" sibTransId="{52DADD5E-B40B-4524-B563-BB955297D012}"/>
    <dgm:cxn modelId="{BDD37EFB-BD38-43CE-AAAC-6720CC544128}" srcId="{95F70D70-16AC-4645-9526-A4294B0DB94F}" destId="{A64DB890-23AF-479B-827F-CE30E0FA26B6}" srcOrd="0" destOrd="0" parTransId="{5F8A02DA-86C8-499C-9133-A0DBF8641F8D}" sibTransId="{356C31CB-F085-4FF0-BA91-1384C4A5B55B}"/>
    <dgm:cxn modelId="{5647A6FB-B868-403A-9BA6-ED3F7119CE4F}" type="presOf" srcId="{95F70D70-16AC-4645-9526-A4294B0DB94F}" destId="{3DDDCD1E-5679-4470-8FA8-9FBDE7E5FB8C}" srcOrd="0" destOrd="1" presId="urn:microsoft.com/office/officeart/2018/2/layout/IconLabelDescriptionList"/>
    <dgm:cxn modelId="{35C7EADB-745D-4661-B62B-470AB2C6EEF8}" type="presParOf" srcId="{5BDF2E07-852F-4C1C-858C-C6FBA34B49CA}" destId="{21431421-91C7-4695-811A-563F5731F1DC}" srcOrd="0" destOrd="0" presId="urn:microsoft.com/office/officeart/2018/2/layout/IconLabelDescriptionList"/>
    <dgm:cxn modelId="{ADCA9D03-73AA-4907-8A71-BE8C4B064A94}" type="presParOf" srcId="{21431421-91C7-4695-811A-563F5731F1DC}" destId="{C5F153CB-7F7F-4F91-B2FA-B5F598F82EC7}" srcOrd="0" destOrd="0" presId="urn:microsoft.com/office/officeart/2018/2/layout/IconLabelDescriptionList"/>
    <dgm:cxn modelId="{F7E9BD5C-AB26-4EFE-82FC-00A215E24C1D}" type="presParOf" srcId="{21431421-91C7-4695-811A-563F5731F1DC}" destId="{6691AD84-0D5C-4DFB-96E8-5A0921534916}" srcOrd="1" destOrd="0" presId="urn:microsoft.com/office/officeart/2018/2/layout/IconLabelDescriptionList"/>
    <dgm:cxn modelId="{67D95054-3E55-4A10-BB5E-4EE7A3619CF0}" type="presParOf" srcId="{21431421-91C7-4695-811A-563F5731F1DC}" destId="{76630761-3620-47B7-AAAE-FD78C9BD321B}" srcOrd="2" destOrd="0" presId="urn:microsoft.com/office/officeart/2018/2/layout/IconLabelDescriptionList"/>
    <dgm:cxn modelId="{C7FB03FE-D3AF-4AFF-9482-9C9BA46B48F9}" type="presParOf" srcId="{21431421-91C7-4695-811A-563F5731F1DC}" destId="{1F4FC1F1-FBFD-4F92-8E50-BB75D5EB5B6F}" srcOrd="3" destOrd="0" presId="urn:microsoft.com/office/officeart/2018/2/layout/IconLabelDescriptionList"/>
    <dgm:cxn modelId="{1E9E904E-AFDA-4B72-980A-8765ABAAB5D7}" type="presParOf" srcId="{21431421-91C7-4695-811A-563F5731F1DC}" destId="{3DDDCD1E-5679-4470-8FA8-9FBDE7E5FB8C}" srcOrd="4" destOrd="0" presId="urn:microsoft.com/office/officeart/2018/2/layout/IconLabelDescriptionList"/>
    <dgm:cxn modelId="{AE33EF0D-B4D6-4A76-A20E-1743FE867B10}" type="presParOf" srcId="{5BDF2E07-852F-4C1C-858C-C6FBA34B49CA}" destId="{62C8616E-1C67-4C1E-9673-85FEA8765F74}" srcOrd="1" destOrd="0" presId="urn:microsoft.com/office/officeart/2018/2/layout/IconLabelDescriptionList"/>
    <dgm:cxn modelId="{B691788F-72A4-4E4F-84C2-B86B4420BA67}" type="presParOf" srcId="{5BDF2E07-852F-4C1C-858C-C6FBA34B49CA}" destId="{246832D0-2651-4BFE-A131-F537FDDDDE3C}" srcOrd="2" destOrd="0" presId="urn:microsoft.com/office/officeart/2018/2/layout/IconLabelDescriptionList"/>
    <dgm:cxn modelId="{E75570ED-7D25-4914-9428-BD3BA81B2AB6}" type="presParOf" srcId="{246832D0-2651-4BFE-A131-F537FDDDDE3C}" destId="{7B1A6DE3-A1D1-44D3-B3F5-6579933D7175}" srcOrd="0" destOrd="0" presId="urn:microsoft.com/office/officeart/2018/2/layout/IconLabelDescriptionList"/>
    <dgm:cxn modelId="{D768EA66-06A1-4BF7-BD40-94EC546EA37C}" type="presParOf" srcId="{246832D0-2651-4BFE-A131-F537FDDDDE3C}" destId="{5D6BB5D5-F8F6-400C-89A5-4C567420DAB5}" srcOrd="1" destOrd="0" presId="urn:microsoft.com/office/officeart/2018/2/layout/IconLabelDescriptionList"/>
    <dgm:cxn modelId="{2168A855-F889-468B-A459-B31461367477}" type="presParOf" srcId="{246832D0-2651-4BFE-A131-F537FDDDDE3C}" destId="{11FD8ACB-C5A1-41B5-A65A-83FF58E9186C}" srcOrd="2" destOrd="0" presId="urn:microsoft.com/office/officeart/2018/2/layout/IconLabelDescriptionList"/>
    <dgm:cxn modelId="{46FE48F7-8BD2-4531-91C8-96183743B44E}" type="presParOf" srcId="{246832D0-2651-4BFE-A131-F537FDDDDE3C}" destId="{15105889-CEE5-41BE-B68D-7B8E7C6FC937}" srcOrd="3" destOrd="0" presId="urn:microsoft.com/office/officeart/2018/2/layout/IconLabelDescriptionList"/>
    <dgm:cxn modelId="{CA4EF2F8-21B0-4284-BDF1-AFEC7228A044}" type="presParOf" srcId="{246832D0-2651-4BFE-A131-F537FDDDDE3C}" destId="{F32F7F6B-D75F-4336-846C-0C8CE63A1E72}" srcOrd="4" destOrd="0" presId="urn:microsoft.com/office/officeart/2018/2/layout/IconLabelDescriptionList"/>
    <dgm:cxn modelId="{4C72A629-0D19-4B03-B0C5-93FEB02BE585}" type="presParOf" srcId="{5BDF2E07-852F-4C1C-858C-C6FBA34B49CA}" destId="{0F673FD0-E920-4AE3-B125-D4454017310F}" srcOrd="3" destOrd="0" presId="urn:microsoft.com/office/officeart/2018/2/layout/IconLabelDescriptionList"/>
    <dgm:cxn modelId="{E9D7AA6F-8566-4755-AC3B-6D4A1B5B4811}" type="presParOf" srcId="{5BDF2E07-852F-4C1C-858C-C6FBA34B49CA}" destId="{52E6F0FC-5168-4340-B80F-FF4E9E09F661}" srcOrd="4" destOrd="0" presId="urn:microsoft.com/office/officeart/2018/2/layout/IconLabelDescriptionList"/>
    <dgm:cxn modelId="{13B63748-04D4-44F8-834C-209F3263D6A2}" type="presParOf" srcId="{52E6F0FC-5168-4340-B80F-FF4E9E09F661}" destId="{D5C6E34E-8AD9-413D-93D8-E93A1F331AA2}" srcOrd="0" destOrd="0" presId="urn:microsoft.com/office/officeart/2018/2/layout/IconLabelDescriptionList"/>
    <dgm:cxn modelId="{38027E84-2784-4A4D-A14D-856EBD3DA285}" type="presParOf" srcId="{52E6F0FC-5168-4340-B80F-FF4E9E09F661}" destId="{A5FAB791-E4C0-414B-958E-7D3A3FF2DE45}" srcOrd="1" destOrd="0" presId="urn:microsoft.com/office/officeart/2018/2/layout/IconLabelDescriptionList"/>
    <dgm:cxn modelId="{A2619C26-7BB1-4384-B4DA-BB1E4F408017}" type="presParOf" srcId="{52E6F0FC-5168-4340-B80F-FF4E9E09F661}" destId="{F546F457-B713-4200-BD19-76C17808776C}" srcOrd="2" destOrd="0" presId="urn:microsoft.com/office/officeart/2018/2/layout/IconLabelDescriptionList"/>
    <dgm:cxn modelId="{72141DBD-E008-453F-A6FB-156029C52413}" type="presParOf" srcId="{52E6F0FC-5168-4340-B80F-FF4E9E09F661}" destId="{25691513-356C-4353-A790-FF0850449629}" srcOrd="3" destOrd="0" presId="urn:microsoft.com/office/officeart/2018/2/layout/IconLabelDescriptionList"/>
    <dgm:cxn modelId="{D7448AAF-EDE7-4B5F-9F21-0B723027F95D}" type="presParOf" srcId="{52E6F0FC-5168-4340-B80F-FF4E9E09F661}" destId="{EAF8FBC8-2D72-4D95-82F8-7E9CA582EC42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27ED6D7A-2AC8-4099-930A-CA445A255C81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1EA81222-5D8B-4373-B9B0-415FBFBD2B9B}">
      <dgm:prSet/>
      <dgm:spPr/>
      <dgm:t>
        <a:bodyPr/>
        <a:lstStyle/>
        <a:p>
          <a:pPr>
            <a:defRPr b="1"/>
          </a:pPr>
          <a:r>
            <a:rPr lang="en-US" b="1"/>
            <a:t>Monitoring and Evaluation</a:t>
          </a:r>
          <a:endParaRPr lang="en-US"/>
        </a:p>
      </dgm:t>
    </dgm:pt>
    <dgm:pt modelId="{84B51487-66DE-424F-8B37-2E2DEE4D3455}" type="parTrans" cxnId="{4B35E7D6-B7D9-4F26-884E-EE3F58685490}">
      <dgm:prSet/>
      <dgm:spPr/>
      <dgm:t>
        <a:bodyPr/>
        <a:lstStyle/>
        <a:p>
          <a:endParaRPr lang="en-US"/>
        </a:p>
      </dgm:t>
    </dgm:pt>
    <dgm:pt modelId="{095F17C8-B47C-4C35-8D44-349A7A192C8B}" type="sibTrans" cxnId="{4B35E7D6-B7D9-4F26-884E-EE3F58685490}">
      <dgm:prSet/>
      <dgm:spPr/>
      <dgm:t>
        <a:bodyPr/>
        <a:lstStyle/>
        <a:p>
          <a:endParaRPr lang="en-US"/>
        </a:p>
      </dgm:t>
    </dgm:pt>
    <dgm:pt modelId="{895B7E90-1B58-4E7C-85B1-3CC0E8CA93C2}">
      <dgm:prSet/>
      <dgm:spPr/>
      <dgm:t>
        <a:bodyPr/>
        <a:lstStyle/>
        <a:p>
          <a:r>
            <a:rPr lang="en-US" b="1"/>
            <a:t>Frequency</a:t>
          </a:r>
          <a:r>
            <a:rPr lang="en-US"/>
            <a:t>: Monthly review of sales data and campaign performance.</a:t>
          </a:r>
        </a:p>
      </dgm:t>
    </dgm:pt>
    <dgm:pt modelId="{C3231090-F645-4250-BE83-F9A6D66D7769}" type="parTrans" cxnId="{649466F1-0B0E-46B4-A053-815944BF7496}">
      <dgm:prSet/>
      <dgm:spPr/>
      <dgm:t>
        <a:bodyPr/>
        <a:lstStyle/>
        <a:p>
          <a:endParaRPr lang="en-US"/>
        </a:p>
      </dgm:t>
    </dgm:pt>
    <dgm:pt modelId="{5292DEB2-1B66-4F1E-A2EF-5D362456FD72}" type="sibTrans" cxnId="{649466F1-0B0E-46B4-A053-815944BF7496}">
      <dgm:prSet/>
      <dgm:spPr/>
      <dgm:t>
        <a:bodyPr/>
        <a:lstStyle/>
        <a:p>
          <a:endParaRPr lang="en-US"/>
        </a:p>
      </dgm:t>
    </dgm:pt>
    <dgm:pt modelId="{E4B17A88-0CB1-4CAB-BFB9-22203C00F305}">
      <dgm:prSet/>
      <dgm:spPr/>
      <dgm:t>
        <a:bodyPr/>
        <a:lstStyle/>
        <a:p>
          <a:r>
            <a:rPr lang="en-US" b="1"/>
            <a:t>Metrics</a:t>
          </a:r>
          <a:r>
            <a:rPr lang="en-US"/>
            <a:t>: Sales figures, customer feedback, online engagement metrics, event attendance.</a:t>
          </a:r>
        </a:p>
      </dgm:t>
    </dgm:pt>
    <dgm:pt modelId="{7D6B2BB1-F807-46BE-977C-9136166804AB}" type="parTrans" cxnId="{4CDE1D33-A068-4ACB-87A9-3FE1BE29B889}">
      <dgm:prSet/>
      <dgm:spPr/>
      <dgm:t>
        <a:bodyPr/>
        <a:lstStyle/>
        <a:p>
          <a:endParaRPr lang="en-US"/>
        </a:p>
      </dgm:t>
    </dgm:pt>
    <dgm:pt modelId="{A48A8768-D723-4E9E-ACD3-125CC29DFCF1}" type="sibTrans" cxnId="{4CDE1D33-A068-4ACB-87A9-3FE1BE29B889}">
      <dgm:prSet/>
      <dgm:spPr/>
      <dgm:t>
        <a:bodyPr/>
        <a:lstStyle/>
        <a:p>
          <a:endParaRPr lang="en-US"/>
        </a:p>
      </dgm:t>
    </dgm:pt>
    <dgm:pt modelId="{19CDE543-A965-4FF7-AD1C-302B528B1437}">
      <dgm:prSet/>
      <dgm:spPr/>
      <dgm:t>
        <a:bodyPr/>
        <a:lstStyle/>
        <a:p>
          <a:r>
            <a:rPr lang="en-US" b="1"/>
            <a:t>Adjustment</a:t>
          </a:r>
          <a:r>
            <a:rPr lang="en-US"/>
            <a:t>: Be prepared to make swift changes based on what the data shows.</a:t>
          </a:r>
        </a:p>
      </dgm:t>
    </dgm:pt>
    <dgm:pt modelId="{E9785FEA-848F-4271-AEB4-A923A173E4FA}" type="parTrans" cxnId="{D35FB66D-213D-412E-BBBB-35E9D4019F04}">
      <dgm:prSet/>
      <dgm:spPr/>
      <dgm:t>
        <a:bodyPr/>
        <a:lstStyle/>
        <a:p>
          <a:endParaRPr lang="en-US"/>
        </a:p>
      </dgm:t>
    </dgm:pt>
    <dgm:pt modelId="{5FD528AC-9B56-4F82-AA11-690606AABE05}" type="sibTrans" cxnId="{D35FB66D-213D-412E-BBBB-35E9D4019F04}">
      <dgm:prSet/>
      <dgm:spPr/>
      <dgm:t>
        <a:bodyPr/>
        <a:lstStyle/>
        <a:p>
          <a:endParaRPr lang="en-US"/>
        </a:p>
      </dgm:t>
    </dgm:pt>
    <dgm:pt modelId="{4E3EA7BE-1486-43BC-A18B-370323C77809}">
      <dgm:prSet/>
      <dgm:spPr/>
      <dgm:t>
        <a:bodyPr/>
        <a:lstStyle/>
        <a:p>
          <a:pPr>
            <a:defRPr b="1"/>
          </a:pPr>
          <a:r>
            <a:rPr lang="en-US" b="1"/>
            <a:t>Staff Involvement and Training</a:t>
          </a:r>
          <a:endParaRPr lang="en-US"/>
        </a:p>
      </dgm:t>
    </dgm:pt>
    <dgm:pt modelId="{6DF159D7-91B7-430C-A03F-D89B2CB42D89}" type="parTrans" cxnId="{2A14C662-93B8-4246-88F2-807987E958C9}">
      <dgm:prSet/>
      <dgm:spPr/>
      <dgm:t>
        <a:bodyPr/>
        <a:lstStyle/>
        <a:p>
          <a:endParaRPr lang="en-US"/>
        </a:p>
      </dgm:t>
    </dgm:pt>
    <dgm:pt modelId="{C27D3894-5399-4E12-9574-746D7EC2A15A}" type="sibTrans" cxnId="{2A14C662-93B8-4246-88F2-807987E958C9}">
      <dgm:prSet/>
      <dgm:spPr/>
      <dgm:t>
        <a:bodyPr/>
        <a:lstStyle/>
        <a:p>
          <a:endParaRPr lang="en-US"/>
        </a:p>
      </dgm:t>
    </dgm:pt>
    <dgm:pt modelId="{72C5F5FE-6600-4D87-A703-20A595F68684}">
      <dgm:prSet/>
      <dgm:spPr/>
      <dgm:t>
        <a:bodyPr/>
        <a:lstStyle/>
        <a:p>
          <a:r>
            <a:rPr lang="en-US" b="1"/>
            <a:t>Importance</a:t>
          </a:r>
          <a:r>
            <a:rPr lang="en-US"/>
            <a:t>: Staff should be fully informed and trained on all new initiatives and promotions.</a:t>
          </a:r>
        </a:p>
      </dgm:t>
    </dgm:pt>
    <dgm:pt modelId="{AED816E0-6625-4E71-80FB-310DA644EBBC}" type="parTrans" cxnId="{8B68D650-C75C-47FF-A6EF-D5110D6FB5F7}">
      <dgm:prSet/>
      <dgm:spPr/>
      <dgm:t>
        <a:bodyPr/>
        <a:lstStyle/>
        <a:p>
          <a:endParaRPr lang="en-US"/>
        </a:p>
      </dgm:t>
    </dgm:pt>
    <dgm:pt modelId="{25B7C2E6-D423-4394-85BE-339599A6C656}" type="sibTrans" cxnId="{8B68D650-C75C-47FF-A6EF-D5110D6FB5F7}">
      <dgm:prSet/>
      <dgm:spPr/>
      <dgm:t>
        <a:bodyPr/>
        <a:lstStyle/>
        <a:p>
          <a:endParaRPr lang="en-US"/>
        </a:p>
      </dgm:t>
    </dgm:pt>
    <dgm:pt modelId="{A1673FD6-BB9A-46CA-87B9-6D866F3A6CDE}">
      <dgm:prSet/>
      <dgm:spPr/>
      <dgm:t>
        <a:bodyPr/>
        <a:lstStyle/>
        <a:p>
          <a:r>
            <a:rPr lang="en-US" b="1"/>
            <a:t>Approach</a:t>
          </a:r>
          <a:r>
            <a:rPr lang="en-US"/>
            <a:t>: Regular staff meetings and training sessions to ensure everyone is aligned with the marketing efforts.</a:t>
          </a:r>
        </a:p>
      </dgm:t>
    </dgm:pt>
    <dgm:pt modelId="{6B73F1DA-69F9-48F8-8F8D-03C21B863845}" type="parTrans" cxnId="{003BFD0A-21F9-4DED-94FD-AFAE119DBFC0}">
      <dgm:prSet/>
      <dgm:spPr/>
      <dgm:t>
        <a:bodyPr/>
        <a:lstStyle/>
        <a:p>
          <a:endParaRPr lang="en-US"/>
        </a:p>
      </dgm:t>
    </dgm:pt>
    <dgm:pt modelId="{F329215B-BA25-4F64-A33E-159F3DABDC78}" type="sibTrans" cxnId="{003BFD0A-21F9-4DED-94FD-AFAE119DBFC0}">
      <dgm:prSet/>
      <dgm:spPr/>
      <dgm:t>
        <a:bodyPr/>
        <a:lstStyle/>
        <a:p>
          <a:endParaRPr lang="en-US"/>
        </a:p>
      </dgm:t>
    </dgm:pt>
    <dgm:pt modelId="{C95F1152-53B2-43A7-93E3-A76C06DE0797}" type="pres">
      <dgm:prSet presAssocID="{27ED6D7A-2AC8-4099-930A-CA445A255C81}" presName="root" presStyleCnt="0">
        <dgm:presLayoutVars>
          <dgm:dir/>
          <dgm:resizeHandles val="exact"/>
        </dgm:presLayoutVars>
      </dgm:prSet>
      <dgm:spPr/>
    </dgm:pt>
    <dgm:pt modelId="{24C5940D-DEE7-4912-80EF-BDF34BFD6EDD}" type="pres">
      <dgm:prSet presAssocID="{1EA81222-5D8B-4373-B9B0-415FBFBD2B9B}" presName="compNode" presStyleCnt="0"/>
      <dgm:spPr/>
    </dgm:pt>
    <dgm:pt modelId="{518364BC-F653-487D-BB7A-62628BF9FF08}" type="pres">
      <dgm:prSet presAssocID="{1EA81222-5D8B-4373-B9B0-415FBFBD2B9B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70967AD2-6F7D-4E6F-841F-EB88892B514D}" type="pres">
      <dgm:prSet presAssocID="{1EA81222-5D8B-4373-B9B0-415FBFBD2B9B}" presName="iconSpace" presStyleCnt="0"/>
      <dgm:spPr/>
    </dgm:pt>
    <dgm:pt modelId="{553F2CF5-794D-4129-82F1-461E53FB1DEA}" type="pres">
      <dgm:prSet presAssocID="{1EA81222-5D8B-4373-B9B0-415FBFBD2B9B}" presName="parTx" presStyleLbl="revTx" presStyleIdx="0" presStyleCnt="4">
        <dgm:presLayoutVars>
          <dgm:chMax val="0"/>
          <dgm:chPref val="0"/>
        </dgm:presLayoutVars>
      </dgm:prSet>
      <dgm:spPr/>
    </dgm:pt>
    <dgm:pt modelId="{CE1474B4-6588-4936-87B5-6ED9A1F3A609}" type="pres">
      <dgm:prSet presAssocID="{1EA81222-5D8B-4373-B9B0-415FBFBD2B9B}" presName="txSpace" presStyleCnt="0"/>
      <dgm:spPr/>
    </dgm:pt>
    <dgm:pt modelId="{2B3E80C5-EF32-466E-8F40-B489F65BBC56}" type="pres">
      <dgm:prSet presAssocID="{1EA81222-5D8B-4373-B9B0-415FBFBD2B9B}" presName="desTx" presStyleLbl="revTx" presStyleIdx="1" presStyleCnt="4">
        <dgm:presLayoutVars/>
      </dgm:prSet>
      <dgm:spPr/>
    </dgm:pt>
    <dgm:pt modelId="{34828213-406E-4C38-B308-87B8FDC2F82B}" type="pres">
      <dgm:prSet presAssocID="{095F17C8-B47C-4C35-8D44-349A7A192C8B}" presName="sibTrans" presStyleCnt="0"/>
      <dgm:spPr/>
    </dgm:pt>
    <dgm:pt modelId="{8B694E2C-E73B-4453-A2EA-B695976BEBCD}" type="pres">
      <dgm:prSet presAssocID="{4E3EA7BE-1486-43BC-A18B-370323C77809}" presName="compNode" presStyleCnt="0"/>
      <dgm:spPr/>
    </dgm:pt>
    <dgm:pt modelId="{94C75322-AE49-4A7C-AD59-E0F04654B282}" type="pres">
      <dgm:prSet presAssocID="{4E3EA7BE-1486-43BC-A18B-370323C77809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eeting"/>
        </a:ext>
      </dgm:extLst>
    </dgm:pt>
    <dgm:pt modelId="{CADD7CAF-F43C-4E70-A3BC-D5772E1303C3}" type="pres">
      <dgm:prSet presAssocID="{4E3EA7BE-1486-43BC-A18B-370323C77809}" presName="iconSpace" presStyleCnt="0"/>
      <dgm:spPr/>
    </dgm:pt>
    <dgm:pt modelId="{7AE96132-2E3E-4BCD-AA73-D6BAFE246293}" type="pres">
      <dgm:prSet presAssocID="{4E3EA7BE-1486-43BC-A18B-370323C77809}" presName="parTx" presStyleLbl="revTx" presStyleIdx="2" presStyleCnt="4">
        <dgm:presLayoutVars>
          <dgm:chMax val="0"/>
          <dgm:chPref val="0"/>
        </dgm:presLayoutVars>
      </dgm:prSet>
      <dgm:spPr/>
    </dgm:pt>
    <dgm:pt modelId="{5B4579D7-FC4D-47C1-9959-43A6571DCE8B}" type="pres">
      <dgm:prSet presAssocID="{4E3EA7BE-1486-43BC-A18B-370323C77809}" presName="txSpace" presStyleCnt="0"/>
      <dgm:spPr/>
    </dgm:pt>
    <dgm:pt modelId="{57F98559-4FDB-40A0-ACF9-2CCB36A2BDFE}" type="pres">
      <dgm:prSet presAssocID="{4E3EA7BE-1486-43BC-A18B-370323C77809}" presName="desTx" presStyleLbl="revTx" presStyleIdx="3" presStyleCnt="4">
        <dgm:presLayoutVars/>
      </dgm:prSet>
      <dgm:spPr/>
    </dgm:pt>
  </dgm:ptLst>
  <dgm:cxnLst>
    <dgm:cxn modelId="{003BFD0A-21F9-4DED-94FD-AFAE119DBFC0}" srcId="{4E3EA7BE-1486-43BC-A18B-370323C77809}" destId="{A1673FD6-BB9A-46CA-87B9-6D866F3A6CDE}" srcOrd="1" destOrd="0" parTransId="{6B73F1DA-69F9-48F8-8F8D-03C21B863845}" sibTransId="{F329215B-BA25-4F64-A33E-159F3DABDC78}"/>
    <dgm:cxn modelId="{4CDE1D33-A068-4ACB-87A9-3FE1BE29B889}" srcId="{1EA81222-5D8B-4373-B9B0-415FBFBD2B9B}" destId="{E4B17A88-0CB1-4CAB-BFB9-22203C00F305}" srcOrd="1" destOrd="0" parTransId="{7D6B2BB1-F807-46BE-977C-9136166804AB}" sibTransId="{A48A8768-D723-4E9E-ACD3-125CC29DFCF1}"/>
    <dgm:cxn modelId="{BA88404F-5430-4257-B37C-FE0E3485043D}" type="presOf" srcId="{4E3EA7BE-1486-43BC-A18B-370323C77809}" destId="{7AE96132-2E3E-4BCD-AA73-D6BAFE246293}" srcOrd="0" destOrd="0" presId="urn:microsoft.com/office/officeart/2018/5/layout/CenteredIconLabelDescriptionList"/>
    <dgm:cxn modelId="{8B68D650-C75C-47FF-A6EF-D5110D6FB5F7}" srcId="{4E3EA7BE-1486-43BC-A18B-370323C77809}" destId="{72C5F5FE-6600-4D87-A703-20A595F68684}" srcOrd="0" destOrd="0" parTransId="{AED816E0-6625-4E71-80FB-310DA644EBBC}" sibTransId="{25B7C2E6-D423-4394-85BE-339599A6C656}"/>
    <dgm:cxn modelId="{96DD0A51-308D-4816-9AE3-7D848F460D68}" type="presOf" srcId="{1EA81222-5D8B-4373-B9B0-415FBFBD2B9B}" destId="{553F2CF5-794D-4129-82F1-461E53FB1DEA}" srcOrd="0" destOrd="0" presId="urn:microsoft.com/office/officeart/2018/5/layout/CenteredIconLabelDescriptionList"/>
    <dgm:cxn modelId="{2A14C662-93B8-4246-88F2-807987E958C9}" srcId="{27ED6D7A-2AC8-4099-930A-CA445A255C81}" destId="{4E3EA7BE-1486-43BC-A18B-370323C77809}" srcOrd="1" destOrd="0" parTransId="{6DF159D7-91B7-430C-A03F-D89B2CB42D89}" sibTransId="{C27D3894-5399-4E12-9574-746D7EC2A15A}"/>
    <dgm:cxn modelId="{D35FB66D-213D-412E-BBBB-35E9D4019F04}" srcId="{1EA81222-5D8B-4373-B9B0-415FBFBD2B9B}" destId="{19CDE543-A965-4FF7-AD1C-302B528B1437}" srcOrd="2" destOrd="0" parTransId="{E9785FEA-848F-4271-AEB4-A923A173E4FA}" sibTransId="{5FD528AC-9B56-4F82-AA11-690606AABE05}"/>
    <dgm:cxn modelId="{517D7985-B4F7-41A7-868B-E046CEBA06AE}" type="presOf" srcId="{A1673FD6-BB9A-46CA-87B9-6D866F3A6CDE}" destId="{57F98559-4FDB-40A0-ACF9-2CCB36A2BDFE}" srcOrd="0" destOrd="1" presId="urn:microsoft.com/office/officeart/2018/5/layout/CenteredIconLabelDescriptionList"/>
    <dgm:cxn modelId="{F26D88A9-1B7E-4FB2-A5B0-68C4DA3C628E}" type="presOf" srcId="{895B7E90-1B58-4E7C-85B1-3CC0E8CA93C2}" destId="{2B3E80C5-EF32-466E-8F40-B489F65BBC56}" srcOrd="0" destOrd="0" presId="urn:microsoft.com/office/officeart/2018/5/layout/CenteredIconLabelDescriptionList"/>
    <dgm:cxn modelId="{ADD808CE-FAA1-4C88-AB9A-BFC15D8CE61D}" type="presOf" srcId="{19CDE543-A965-4FF7-AD1C-302B528B1437}" destId="{2B3E80C5-EF32-466E-8F40-B489F65BBC56}" srcOrd="0" destOrd="2" presId="urn:microsoft.com/office/officeart/2018/5/layout/CenteredIconLabelDescriptionList"/>
    <dgm:cxn modelId="{E7C307D6-BE8D-410D-B6F9-AA27D8CDD28B}" type="presOf" srcId="{27ED6D7A-2AC8-4099-930A-CA445A255C81}" destId="{C95F1152-53B2-43A7-93E3-A76C06DE0797}" srcOrd="0" destOrd="0" presId="urn:microsoft.com/office/officeart/2018/5/layout/CenteredIconLabelDescriptionList"/>
    <dgm:cxn modelId="{4B35E7D6-B7D9-4F26-884E-EE3F58685490}" srcId="{27ED6D7A-2AC8-4099-930A-CA445A255C81}" destId="{1EA81222-5D8B-4373-B9B0-415FBFBD2B9B}" srcOrd="0" destOrd="0" parTransId="{84B51487-66DE-424F-8B37-2E2DEE4D3455}" sibTransId="{095F17C8-B47C-4C35-8D44-349A7A192C8B}"/>
    <dgm:cxn modelId="{BC92F8E8-0D72-4CDD-BF83-93D6B2E404E9}" type="presOf" srcId="{72C5F5FE-6600-4D87-A703-20A595F68684}" destId="{57F98559-4FDB-40A0-ACF9-2CCB36A2BDFE}" srcOrd="0" destOrd="0" presId="urn:microsoft.com/office/officeart/2018/5/layout/CenteredIconLabelDescriptionList"/>
    <dgm:cxn modelId="{D3A03EF1-A3E9-42A7-A6DA-89DD3F1CE24A}" type="presOf" srcId="{E4B17A88-0CB1-4CAB-BFB9-22203C00F305}" destId="{2B3E80C5-EF32-466E-8F40-B489F65BBC56}" srcOrd="0" destOrd="1" presId="urn:microsoft.com/office/officeart/2018/5/layout/CenteredIconLabelDescriptionList"/>
    <dgm:cxn modelId="{649466F1-0B0E-46B4-A053-815944BF7496}" srcId="{1EA81222-5D8B-4373-B9B0-415FBFBD2B9B}" destId="{895B7E90-1B58-4E7C-85B1-3CC0E8CA93C2}" srcOrd="0" destOrd="0" parTransId="{C3231090-F645-4250-BE83-F9A6D66D7769}" sibTransId="{5292DEB2-1B66-4F1E-A2EF-5D362456FD72}"/>
    <dgm:cxn modelId="{9E4C6516-9D3F-449C-84E3-5F0A543F2BEF}" type="presParOf" srcId="{C95F1152-53B2-43A7-93E3-A76C06DE0797}" destId="{24C5940D-DEE7-4912-80EF-BDF34BFD6EDD}" srcOrd="0" destOrd="0" presId="urn:microsoft.com/office/officeart/2018/5/layout/CenteredIconLabelDescriptionList"/>
    <dgm:cxn modelId="{D5C616E5-5265-4320-8E28-96720F8ED771}" type="presParOf" srcId="{24C5940D-DEE7-4912-80EF-BDF34BFD6EDD}" destId="{518364BC-F653-487D-BB7A-62628BF9FF08}" srcOrd="0" destOrd="0" presId="urn:microsoft.com/office/officeart/2018/5/layout/CenteredIconLabelDescriptionList"/>
    <dgm:cxn modelId="{B12D80DA-A589-48DB-95BD-BB7F196FBE6A}" type="presParOf" srcId="{24C5940D-DEE7-4912-80EF-BDF34BFD6EDD}" destId="{70967AD2-6F7D-4E6F-841F-EB88892B514D}" srcOrd="1" destOrd="0" presId="urn:microsoft.com/office/officeart/2018/5/layout/CenteredIconLabelDescriptionList"/>
    <dgm:cxn modelId="{F5F58816-9F8C-45D2-9A18-5AB3C01EF93C}" type="presParOf" srcId="{24C5940D-DEE7-4912-80EF-BDF34BFD6EDD}" destId="{553F2CF5-794D-4129-82F1-461E53FB1DEA}" srcOrd="2" destOrd="0" presId="urn:microsoft.com/office/officeart/2018/5/layout/CenteredIconLabelDescriptionList"/>
    <dgm:cxn modelId="{A20C41E4-5D00-4DE5-895D-9FC966BEBEE6}" type="presParOf" srcId="{24C5940D-DEE7-4912-80EF-BDF34BFD6EDD}" destId="{CE1474B4-6588-4936-87B5-6ED9A1F3A609}" srcOrd="3" destOrd="0" presId="urn:microsoft.com/office/officeart/2018/5/layout/CenteredIconLabelDescriptionList"/>
    <dgm:cxn modelId="{7559DF32-05F5-4D7B-BF17-5392FD82C6E8}" type="presParOf" srcId="{24C5940D-DEE7-4912-80EF-BDF34BFD6EDD}" destId="{2B3E80C5-EF32-466E-8F40-B489F65BBC56}" srcOrd="4" destOrd="0" presId="urn:microsoft.com/office/officeart/2018/5/layout/CenteredIconLabelDescriptionList"/>
    <dgm:cxn modelId="{F487D8C9-214C-49AF-AEBF-48E4943CB051}" type="presParOf" srcId="{C95F1152-53B2-43A7-93E3-A76C06DE0797}" destId="{34828213-406E-4C38-B308-87B8FDC2F82B}" srcOrd="1" destOrd="0" presId="urn:microsoft.com/office/officeart/2018/5/layout/CenteredIconLabelDescriptionList"/>
    <dgm:cxn modelId="{2006FFE0-160A-42B5-A441-7A86A800354D}" type="presParOf" srcId="{C95F1152-53B2-43A7-93E3-A76C06DE0797}" destId="{8B694E2C-E73B-4453-A2EA-B695976BEBCD}" srcOrd="2" destOrd="0" presId="urn:microsoft.com/office/officeart/2018/5/layout/CenteredIconLabelDescriptionList"/>
    <dgm:cxn modelId="{19EE43D6-DA08-4FF1-BA47-E90FC95AFF8C}" type="presParOf" srcId="{8B694E2C-E73B-4453-A2EA-B695976BEBCD}" destId="{94C75322-AE49-4A7C-AD59-E0F04654B282}" srcOrd="0" destOrd="0" presId="urn:microsoft.com/office/officeart/2018/5/layout/CenteredIconLabelDescriptionList"/>
    <dgm:cxn modelId="{0F463172-ECC8-40BF-BD5E-D031AA7E03E8}" type="presParOf" srcId="{8B694E2C-E73B-4453-A2EA-B695976BEBCD}" destId="{CADD7CAF-F43C-4E70-A3BC-D5772E1303C3}" srcOrd="1" destOrd="0" presId="urn:microsoft.com/office/officeart/2018/5/layout/CenteredIconLabelDescriptionList"/>
    <dgm:cxn modelId="{A5B3377F-779A-4B36-A77B-7A88BF0619BC}" type="presParOf" srcId="{8B694E2C-E73B-4453-A2EA-B695976BEBCD}" destId="{7AE96132-2E3E-4BCD-AA73-D6BAFE246293}" srcOrd="2" destOrd="0" presId="urn:microsoft.com/office/officeart/2018/5/layout/CenteredIconLabelDescriptionList"/>
    <dgm:cxn modelId="{660535CC-B9F9-4023-B392-5B74CEA2A71B}" type="presParOf" srcId="{8B694E2C-E73B-4453-A2EA-B695976BEBCD}" destId="{5B4579D7-FC4D-47C1-9959-43A6571DCE8B}" srcOrd="3" destOrd="0" presId="urn:microsoft.com/office/officeart/2018/5/layout/CenteredIconLabelDescriptionList"/>
    <dgm:cxn modelId="{29C34F91-0483-4FF3-B6C4-C13AFE11DDE8}" type="presParOf" srcId="{8B694E2C-E73B-4453-A2EA-B695976BEBCD}" destId="{57F98559-4FDB-40A0-ACF9-2CCB36A2BDFE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4A46B57D-2862-4632-A10F-EC2ECFC584EC}" type="doc">
      <dgm:prSet loTypeId="urn:microsoft.com/office/officeart/2018/2/layout/IconLabelDescription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F8DA7044-DF18-4593-ACC7-BF765D866CF5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1"/>
            <a:t>Total Estimated Monthly Budget:</a:t>
          </a:r>
          <a:endParaRPr lang="en-US"/>
        </a:p>
      </dgm:t>
    </dgm:pt>
    <dgm:pt modelId="{BA2F069E-3CEB-43DA-83BE-12C668CB2306}" type="parTrans" cxnId="{86A18D57-75A5-49F9-861E-ABE7B29927F8}">
      <dgm:prSet/>
      <dgm:spPr/>
      <dgm:t>
        <a:bodyPr/>
        <a:lstStyle/>
        <a:p>
          <a:endParaRPr lang="en-US"/>
        </a:p>
      </dgm:t>
    </dgm:pt>
    <dgm:pt modelId="{9844B1A8-0FC3-4827-A2BC-AC5A13B98EEA}" type="sibTrans" cxnId="{86A18D57-75A5-49F9-861E-ABE7B29927F8}">
      <dgm:prSet/>
      <dgm:spPr/>
      <dgm:t>
        <a:bodyPr/>
        <a:lstStyle/>
        <a:p>
          <a:endParaRPr lang="en-US"/>
        </a:p>
      </dgm:t>
    </dgm:pt>
    <dgm:pt modelId="{77C1857A-418B-453A-ABE1-29FEAA2E055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Minimum</a:t>
          </a:r>
          <a:r>
            <a:rPr lang="en-US"/>
            <a:t>:</a:t>
          </a:r>
          <a:r>
            <a:rPr lang="en-US">
              <a:latin typeface="Calibri Light" panose="020F0302020204030204"/>
            </a:rPr>
            <a:t> </a:t>
          </a:r>
          <a:r>
            <a:rPr lang="en-US">
              <a:solidFill>
                <a:srgbClr val="374151"/>
              </a:solidFill>
            </a:rPr>
            <a:t>₹1,30,000</a:t>
          </a:r>
        </a:p>
      </dgm:t>
    </dgm:pt>
    <dgm:pt modelId="{A3004404-682B-4E43-9B70-7BCFC2511741}" type="parTrans" cxnId="{134A6DFA-670A-4FF6-8FA3-4A3665538710}">
      <dgm:prSet/>
      <dgm:spPr/>
      <dgm:t>
        <a:bodyPr/>
        <a:lstStyle/>
        <a:p>
          <a:endParaRPr lang="en-US"/>
        </a:p>
      </dgm:t>
    </dgm:pt>
    <dgm:pt modelId="{1403778C-D278-4757-843B-8A2E6D3B2B0C}" type="sibTrans" cxnId="{134A6DFA-670A-4FF6-8FA3-4A3665538710}">
      <dgm:prSet/>
      <dgm:spPr/>
      <dgm:t>
        <a:bodyPr/>
        <a:lstStyle/>
        <a:p>
          <a:endParaRPr lang="en-US"/>
        </a:p>
      </dgm:t>
    </dgm:pt>
    <dgm:pt modelId="{553E3D9C-5193-405B-908F-D0D9D1E763C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Maximum</a:t>
          </a:r>
          <a:r>
            <a:rPr lang="en-US"/>
            <a:t>:</a:t>
          </a:r>
          <a:r>
            <a:rPr lang="en-US">
              <a:latin typeface="Calibri Light" panose="020F0302020204030204"/>
            </a:rPr>
            <a:t> </a:t>
          </a:r>
          <a:r>
            <a:rPr lang="en-US">
              <a:solidFill>
                <a:srgbClr val="374151"/>
              </a:solidFill>
            </a:rPr>
            <a:t>₹3,35,000</a:t>
          </a:r>
        </a:p>
      </dgm:t>
    </dgm:pt>
    <dgm:pt modelId="{823A1ED5-8C09-4A09-AF49-0180B6DE4874}" type="parTrans" cxnId="{B7B44F13-B4DD-463C-9D4B-3F14ABE7CAE1}">
      <dgm:prSet/>
      <dgm:spPr/>
      <dgm:t>
        <a:bodyPr/>
        <a:lstStyle/>
        <a:p>
          <a:endParaRPr lang="en-US"/>
        </a:p>
      </dgm:t>
    </dgm:pt>
    <dgm:pt modelId="{4DBD4E03-393B-47EF-8520-B63FABDC1A06}" type="sibTrans" cxnId="{B7B44F13-B4DD-463C-9D4B-3F14ABE7CAE1}">
      <dgm:prSet/>
      <dgm:spPr/>
      <dgm:t>
        <a:bodyPr/>
        <a:lstStyle/>
        <a:p>
          <a:endParaRPr lang="en-US"/>
        </a:p>
      </dgm:t>
    </dgm:pt>
    <dgm:pt modelId="{9FFBDF83-260E-48B9-96E3-4F38BDE54652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1"/>
            <a:t>Additional Considerations:</a:t>
          </a:r>
          <a:endParaRPr lang="en-US"/>
        </a:p>
      </dgm:t>
    </dgm:pt>
    <dgm:pt modelId="{53BB995E-CB8B-4654-9E2E-FAD51770131B}" type="parTrans" cxnId="{D328AB7A-E1E5-4456-8B5F-61FCB6D337EE}">
      <dgm:prSet/>
      <dgm:spPr/>
      <dgm:t>
        <a:bodyPr/>
        <a:lstStyle/>
        <a:p>
          <a:endParaRPr lang="en-US"/>
        </a:p>
      </dgm:t>
    </dgm:pt>
    <dgm:pt modelId="{0FDDDD32-FB6F-45FB-9A68-79F840C51815}" type="sibTrans" cxnId="{D328AB7A-E1E5-4456-8B5F-61FCB6D337EE}">
      <dgm:prSet/>
      <dgm:spPr/>
      <dgm:t>
        <a:bodyPr/>
        <a:lstStyle/>
        <a:p>
          <a:endParaRPr lang="en-US"/>
        </a:p>
      </dgm:t>
    </dgm:pt>
    <dgm:pt modelId="{5B9C93DE-C297-42B9-8735-21B96487A83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Staff Training</a:t>
          </a:r>
          <a:r>
            <a:rPr lang="en-US"/>
            <a:t>: For new menu items or services.</a:t>
          </a:r>
        </a:p>
      </dgm:t>
    </dgm:pt>
    <dgm:pt modelId="{6DD494B7-BBDE-4743-AA31-2307B215C887}" type="parTrans" cxnId="{68D3A1F8-9341-4171-A516-F01023E17CC3}">
      <dgm:prSet/>
      <dgm:spPr/>
      <dgm:t>
        <a:bodyPr/>
        <a:lstStyle/>
        <a:p>
          <a:endParaRPr lang="en-US"/>
        </a:p>
      </dgm:t>
    </dgm:pt>
    <dgm:pt modelId="{5A52CADA-B0DB-4DC0-993F-134C181B6720}" type="sibTrans" cxnId="{68D3A1F8-9341-4171-A516-F01023E17CC3}">
      <dgm:prSet/>
      <dgm:spPr/>
      <dgm:t>
        <a:bodyPr/>
        <a:lstStyle/>
        <a:p>
          <a:endParaRPr lang="en-US"/>
        </a:p>
      </dgm:t>
    </dgm:pt>
    <dgm:pt modelId="{9A1109B2-A633-4290-B978-294E07ACB06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Contingency Funds</a:t>
          </a:r>
          <a:r>
            <a:rPr lang="en-US"/>
            <a:t>: Allocate around 10-15% of the total budget for unforeseen expenses.</a:t>
          </a:r>
        </a:p>
      </dgm:t>
    </dgm:pt>
    <dgm:pt modelId="{03958DC5-3CAD-4D00-A022-5AD322262447}" type="parTrans" cxnId="{85D0F8A7-BE4C-44CD-A9A0-A5AE1DBE0EEE}">
      <dgm:prSet/>
      <dgm:spPr/>
      <dgm:t>
        <a:bodyPr/>
        <a:lstStyle/>
        <a:p>
          <a:endParaRPr lang="en-US"/>
        </a:p>
      </dgm:t>
    </dgm:pt>
    <dgm:pt modelId="{59FCBC27-E25C-4B7C-9538-7E0722B220AF}" type="sibTrans" cxnId="{85D0F8A7-BE4C-44CD-A9A0-A5AE1DBE0EEE}">
      <dgm:prSet/>
      <dgm:spPr/>
      <dgm:t>
        <a:bodyPr/>
        <a:lstStyle/>
        <a:p>
          <a:endParaRPr lang="en-US"/>
        </a:p>
      </dgm:t>
    </dgm:pt>
    <dgm:pt modelId="{32EE8EEE-F8A6-4969-854E-2D9A9875CC8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Monitoring &amp; Evaluation</a:t>
          </a:r>
          <a:r>
            <a:rPr lang="en-US"/>
            <a:t>: Budget for tools or services to track the effectiveness of these strategies.</a:t>
          </a:r>
        </a:p>
      </dgm:t>
    </dgm:pt>
    <dgm:pt modelId="{40DD1BAE-D763-4D1A-B641-395451D780A2}" type="parTrans" cxnId="{89A637CE-658A-4E19-AAE4-2114F87CE8EF}">
      <dgm:prSet/>
      <dgm:spPr/>
      <dgm:t>
        <a:bodyPr/>
        <a:lstStyle/>
        <a:p>
          <a:endParaRPr lang="en-US"/>
        </a:p>
      </dgm:t>
    </dgm:pt>
    <dgm:pt modelId="{8695C12F-602D-454E-B9E0-FF1F649087AD}" type="sibTrans" cxnId="{89A637CE-658A-4E19-AAE4-2114F87CE8EF}">
      <dgm:prSet/>
      <dgm:spPr/>
      <dgm:t>
        <a:bodyPr/>
        <a:lstStyle/>
        <a:p>
          <a:endParaRPr lang="en-US"/>
        </a:p>
      </dgm:t>
    </dgm:pt>
    <dgm:pt modelId="{1B185768-780C-4BFE-9396-AC993A00E87F}" type="pres">
      <dgm:prSet presAssocID="{4A46B57D-2862-4632-A10F-EC2ECFC584EC}" presName="root" presStyleCnt="0">
        <dgm:presLayoutVars>
          <dgm:dir/>
          <dgm:resizeHandles val="exact"/>
        </dgm:presLayoutVars>
      </dgm:prSet>
      <dgm:spPr/>
    </dgm:pt>
    <dgm:pt modelId="{5548AAAA-588C-479B-B834-8E847521DC89}" type="pres">
      <dgm:prSet presAssocID="{F8DA7044-DF18-4593-ACC7-BF765D866CF5}" presName="compNode" presStyleCnt="0"/>
      <dgm:spPr/>
    </dgm:pt>
    <dgm:pt modelId="{AE0522C5-5F84-4DEB-9744-2494B1A42E4F}" type="pres">
      <dgm:prSet presAssocID="{F8DA7044-DF18-4593-ACC7-BF765D866CF5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45B7E15C-E776-4165-8231-BC79F06DFACE}" type="pres">
      <dgm:prSet presAssocID="{F8DA7044-DF18-4593-ACC7-BF765D866CF5}" presName="iconSpace" presStyleCnt="0"/>
      <dgm:spPr/>
    </dgm:pt>
    <dgm:pt modelId="{93862305-09FF-4847-9AB8-48290FA2C561}" type="pres">
      <dgm:prSet presAssocID="{F8DA7044-DF18-4593-ACC7-BF765D866CF5}" presName="parTx" presStyleLbl="revTx" presStyleIdx="0" presStyleCnt="4">
        <dgm:presLayoutVars>
          <dgm:chMax val="0"/>
          <dgm:chPref val="0"/>
        </dgm:presLayoutVars>
      </dgm:prSet>
      <dgm:spPr/>
    </dgm:pt>
    <dgm:pt modelId="{9F852E98-A720-4A1E-ADBF-49CD75CDEA22}" type="pres">
      <dgm:prSet presAssocID="{F8DA7044-DF18-4593-ACC7-BF765D866CF5}" presName="txSpace" presStyleCnt="0"/>
      <dgm:spPr/>
    </dgm:pt>
    <dgm:pt modelId="{DCB813E4-F396-43EE-950F-C736C9907A6D}" type="pres">
      <dgm:prSet presAssocID="{F8DA7044-DF18-4593-ACC7-BF765D866CF5}" presName="desTx" presStyleLbl="revTx" presStyleIdx="1" presStyleCnt="4">
        <dgm:presLayoutVars/>
      </dgm:prSet>
      <dgm:spPr/>
    </dgm:pt>
    <dgm:pt modelId="{FF924A94-3B56-4035-82CD-0A946C8239F1}" type="pres">
      <dgm:prSet presAssocID="{9844B1A8-0FC3-4827-A2BC-AC5A13B98EEA}" presName="sibTrans" presStyleCnt="0"/>
      <dgm:spPr/>
    </dgm:pt>
    <dgm:pt modelId="{A87D26F7-B775-4297-B8F1-C2261EC943D5}" type="pres">
      <dgm:prSet presAssocID="{9FFBDF83-260E-48B9-96E3-4F38BDE54652}" presName="compNode" presStyleCnt="0"/>
      <dgm:spPr/>
    </dgm:pt>
    <dgm:pt modelId="{B7580DA2-43D2-45A1-A3CE-FED692D55440}" type="pres">
      <dgm:prSet presAssocID="{9FFBDF83-260E-48B9-96E3-4F38BDE54652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laying Cards"/>
        </a:ext>
      </dgm:extLst>
    </dgm:pt>
    <dgm:pt modelId="{957D7237-C1BA-445F-A3BA-11D681B7CAEA}" type="pres">
      <dgm:prSet presAssocID="{9FFBDF83-260E-48B9-96E3-4F38BDE54652}" presName="iconSpace" presStyleCnt="0"/>
      <dgm:spPr/>
    </dgm:pt>
    <dgm:pt modelId="{D5EC1406-C828-42A1-AA42-C8C7512CE1F6}" type="pres">
      <dgm:prSet presAssocID="{9FFBDF83-260E-48B9-96E3-4F38BDE54652}" presName="parTx" presStyleLbl="revTx" presStyleIdx="2" presStyleCnt="4">
        <dgm:presLayoutVars>
          <dgm:chMax val="0"/>
          <dgm:chPref val="0"/>
        </dgm:presLayoutVars>
      </dgm:prSet>
      <dgm:spPr/>
    </dgm:pt>
    <dgm:pt modelId="{1D2DD835-0BA9-4051-A4C5-8DA36C510A34}" type="pres">
      <dgm:prSet presAssocID="{9FFBDF83-260E-48B9-96E3-4F38BDE54652}" presName="txSpace" presStyleCnt="0"/>
      <dgm:spPr/>
    </dgm:pt>
    <dgm:pt modelId="{566E3FDB-D2C5-4151-8D68-777DB5A1CF7D}" type="pres">
      <dgm:prSet presAssocID="{9FFBDF83-260E-48B9-96E3-4F38BDE54652}" presName="desTx" presStyleLbl="revTx" presStyleIdx="3" presStyleCnt="4">
        <dgm:presLayoutVars/>
      </dgm:prSet>
      <dgm:spPr/>
    </dgm:pt>
  </dgm:ptLst>
  <dgm:cxnLst>
    <dgm:cxn modelId="{73E4B803-4468-4E3D-818E-03C0DF5578AC}" type="presOf" srcId="{9FFBDF83-260E-48B9-96E3-4F38BDE54652}" destId="{D5EC1406-C828-42A1-AA42-C8C7512CE1F6}" srcOrd="0" destOrd="0" presId="urn:microsoft.com/office/officeart/2018/2/layout/IconLabelDescriptionList"/>
    <dgm:cxn modelId="{CB68C60F-FC35-453A-8DA1-F48D2765A3A2}" type="presOf" srcId="{5B9C93DE-C297-42B9-8735-21B96487A837}" destId="{566E3FDB-D2C5-4151-8D68-777DB5A1CF7D}" srcOrd="0" destOrd="0" presId="urn:microsoft.com/office/officeart/2018/2/layout/IconLabelDescriptionList"/>
    <dgm:cxn modelId="{B7B44F13-B4DD-463C-9D4B-3F14ABE7CAE1}" srcId="{F8DA7044-DF18-4593-ACC7-BF765D866CF5}" destId="{553E3D9C-5193-405B-908F-D0D9D1E763C6}" srcOrd="1" destOrd="0" parTransId="{823A1ED5-8C09-4A09-AF49-0180B6DE4874}" sibTransId="{4DBD4E03-393B-47EF-8520-B63FABDC1A06}"/>
    <dgm:cxn modelId="{86A18D57-75A5-49F9-861E-ABE7B29927F8}" srcId="{4A46B57D-2862-4632-A10F-EC2ECFC584EC}" destId="{F8DA7044-DF18-4593-ACC7-BF765D866CF5}" srcOrd="0" destOrd="0" parTransId="{BA2F069E-3CEB-43DA-83BE-12C668CB2306}" sibTransId="{9844B1A8-0FC3-4827-A2BC-AC5A13B98EEA}"/>
    <dgm:cxn modelId="{C6F58859-AA5F-424A-9514-AC4B0922BBEF}" type="presOf" srcId="{32EE8EEE-F8A6-4969-854E-2D9A9875CC8A}" destId="{566E3FDB-D2C5-4151-8D68-777DB5A1CF7D}" srcOrd="0" destOrd="2" presId="urn:microsoft.com/office/officeart/2018/2/layout/IconLabelDescriptionList"/>
    <dgm:cxn modelId="{824C8274-FC83-419B-BE35-8434DF4640F4}" type="presOf" srcId="{4A46B57D-2862-4632-A10F-EC2ECFC584EC}" destId="{1B185768-780C-4BFE-9396-AC993A00E87F}" srcOrd="0" destOrd="0" presId="urn:microsoft.com/office/officeart/2018/2/layout/IconLabelDescriptionList"/>
    <dgm:cxn modelId="{D328AB7A-E1E5-4456-8B5F-61FCB6D337EE}" srcId="{4A46B57D-2862-4632-A10F-EC2ECFC584EC}" destId="{9FFBDF83-260E-48B9-96E3-4F38BDE54652}" srcOrd="1" destOrd="0" parTransId="{53BB995E-CB8B-4654-9E2E-FAD51770131B}" sibTransId="{0FDDDD32-FB6F-45FB-9A68-79F840C51815}"/>
    <dgm:cxn modelId="{0EE4CF8C-59F3-410A-940D-5BFDD13B2BC1}" type="presOf" srcId="{F8DA7044-DF18-4593-ACC7-BF765D866CF5}" destId="{93862305-09FF-4847-9AB8-48290FA2C561}" srcOrd="0" destOrd="0" presId="urn:microsoft.com/office/officeart/2018/2/layout/IconLabelDescriptionList"/>
    <dgm:cxn modelId="{392913A3-FCDB-4E49-B632-A3A0CD9B2563}" type="presOf" srcId="{77C1857A-418B-453A-ABE1-29FEAA2E055F}" destId="{DCB813E4-F396-43EE-950F-C736C9907A6D}" srcOrd="0" destOrd="0" presId="urn:microsoft.com/office/officeart/2018/2/layout/IconLabelDescriptionList"/>
    <dgm:cxn modelId="{85D0F8A7-BE4C-44CD-A9A0-A5AE1DBE0EEE}" srcId="{9FFBDF83-260E-48B9-96E3-4F38BDE54652}" destId="{9A1109B2-A633-4290-B978-294E07ACB061}" srcOrd="1" destOrd="0" parTransId="{03958DC5-3CAD-4D00-A022-5AD322262447}" sibTransId="{59FCBC27-E25C-4B7C-9538-7E0722B220AF}"/>
    <dgm:cxn modelId="{89A637CE-658A-4E19-AAE4-2114F87CE8EF}" srcId="{9FFBDF83-260E-48B9-96E3-4F38BDE54652}" destId="{32EE8EEE-F8A6-4969-854E-2D9A9875CC8A}" srcOrd="2" destOrd="0" parTransId="{40DD1BAE-D763-4D1A-B641-395451D780A2}" sibTransId="{8695C12F-602D-454E-B9E0-FF1F649087AD}"/>
    <dgm:cxn modelId="{C11784D4-DDB1-421D-87C4-F8007F5C8A30}" type="presOf" srcId="{553E3D9C-5193-405B-908F-D0D9D1E763C6}" destId="{DCB813E4-F396-43EE-950F-C736C9907A6D}" srcOrd="0" destOrd="1" presId="urn:microsoft.com/office/officeart/2018/2/layout/IconLabelDescriptionList"/>
    <dgm:cxn modelId="{4AED2AD8-710E-494D-8CA6-5C8F125458A8}" type="presOf" srcId="{9A1109B2-A633-4290-B978-294E07ACB061}" destId="{566E3FDB-D2C5-4151-8D68-777DB5A1CF7D}" srcOrd="0" destOrd="1" presId="urn:microsoft.com/office/officeart/2018/2/layout/IconLabelDescriptionList"/>
    <dgm:cxn modelId="{68D3A1F8-9341-4171-A516-F01023E17CC3}" srcId="{9FFBDF83-260E-48B9-96E3-4F38BDE54652}" destId="{5B9C93DE-C297-42B9-8735-21B96487A837}" srcOrd="0" destOrd="0" parTransId="{6DD494B7-BBDE-4743-AA31-2307B215C887}" sibTransId="{5A52CADA-B0DB-4DC0-993F-134C181B6720}"/>
    <dgm:cxn modelId="{134A6DFA-670A-4FF6-8FA3-4A3665538710}" srcId="{F8DA7044-DF18-4593-ACC7-BF765D866CF5}" destId="{77C1857A-418B-453A-ABE1-29FEAA2E055F}" srcOrd="0" destOrd="0" parTransId="{A3004404-682B-4E43-9B70-7BCFC2511741}" sibTransId="{1403778C-D278-4757-843B-8A2E6D3B2B0C}"/>
    <dgm:cxn modelId="{57996B5D-BE7F-4854-9A1B-7D0D0972E4C3}" type="presParOf" srcId="{1B185768-780C-4BFE-9396-AC993A00E87F}" destId="{5548AAAA-588C-479B-B834-8E847521DC89}" srcOrd="0" destOrd="0" presId="urn:microsoft.com/office/officeart/2018/2/layout/IconLabelDescriptionList"/>
    <dgm:cxn modelId="{8A323B3C-8545-4E70-ADE4-46652C12EC1C}" type="presParOf" srcId="{5548AAAA-588C-479B-B834-8E847521DC89}" destId="{AE0522C5-5F84-4DEB-9744-2494B1A42E4F}" srcOrd="0" destOrd="0" presId="urn:microsoft.com/office/officeart/2018/2/layout/IconLabelDescriptionList"/>
    <dgm:cxn modelId="{236B8CD6-54A0-467D-B138-B2307F6FB6E3}" type="presParOf" srcId="{5548AAAA-588C-479B-B834-8E847521DC89}" destId="{45B7E15C-E776-4165-8231-BC79F06DFACE}" srcOrd="1" destOrd="0" presId="urn:microsoft.com/office/officeart/2018/2/layout/IconLabelDescriptionList"/>
    <dgm:cxn modelId="{2FCB9E8D-266E-4983-A3A9-E6435C14D12E}" type="presParOf" srcId="{5548AAAA-588C-479B-B834-8E847521DC89}" destId="{93862305-09FF-4847-9AB8-48290FA2C561}" srcOrd="2" destOrd="0" presId="urn:microsoft.com/office/officeart/2018/2/layout/IconLabelDescriptionList"/>
    <dgm:cxn modelId="{DEC18D41-54AC-4AD7-A9FD-6350D17DE7C2}" type="presParOf" srcId="{5548AAAA-588C-479B-B834-8E847521DC89}" destId="{9F852E98-A720-4A1E-ADBF-49CD75CDEA22}" srcOrd="3" destOrd="0" presId="urn:microsoft.com/office/officeart/2018/2/layout/IconLabelDescriptionList"/>
    <dgm:cxn modelId="{A6D116AF-D7EF-4567-A723-532EA2799D11}" type="presParOf" srcId="{5548AAAA-588C-479B-B834-8E847521DC89}" destId="{DCB813E4-F396-43EE-950F-C736C9907A6D}" srcOrd="4" destOrd="0" presId="urn:microsoft.com/office/officeart/2018/2/layout/IconLabelDescriptionList"/>
    <dgm:cxn modelId="{3E3CE320-C516-4328-BCEC-145BB45496EA}" type="presParOf" srcId="{1B185768-780C-4BFE-9396-AC993A00E87F}" destId="{FF924A94-3B56-4035-82CD-0A946C8239F1}" srcOrd="1" destOrd="0" presId="urn:microsoft.com/office/officeart/2018/2/layout/IconLabelDescriptionList"/>
    <dgm:cxn modelId="{484B681D-61AB-4C10-909E-39AD7462B655}" type="presParOf" srcId="{1B185768-780C-4BFE-9396-AC993A00E87F}" destId="{A87D26F7-B775-4297-B8F1-C2261EC943D5}" srcOrd="2" destOrd="0" presId="urn:microsoft.com/office/officeart/2018/2/layout/IconLabelDescriptionList"/>
    <dgm:cxn modelId="{A36DA76C-187B-4EAC-BB64-619A8B429124}" type="presParOf" srcId="{A87D26F7-B775-4297-B8F1-C2261EC943D5}" destId="{B7580DA2-43D2-45A1-A3CE-FED692D55440}" srcOrd="0" destOrd="0" presId="urn:microsoft.com/office/officeart/2018/2/layout/IconLabelDescriptionList"/>
    <dgm:cxn modelId="{CD8E2D1C-B953-49FE-8D66-863625377322}" type="presParOf" srcId="{A87D26F7-B775-4297-B8F1-C2261EC943D5}" destId="{957D7237-C1BA-445F-A3BA-11D681B7CAEA}" srcOrd="1" destOrd="0" presId="urn:microsoft.com/office/officeart/2018/2/layout/IconLabelDescriptionList"/>
    <dgm:cxn modelId="{F9DAF225-E642-4080-A7DA-F59C95ADB480}" type="presParOf" srcId="{A87D26F7-B775-4297-B8F1-C2261EC943D5}" destId="{D5EC1406-C828-42A1-AA42-C8C7512CE1F6}" srcOrd="2" destOrd="0" presId="urn:microsoft.com/office/officeart/2018/2/layout/IconLabelDescriptionList"/>
    <dgm:cxn modelId="{DC0914ED-A5F1-47E2-BE53-83FE216CB5CA}" type="presParOf" srcId="{A87D26F7-B775-4297-B8F1-C2261EC943D5}" destId="{1D2DD835-0BA9-4051-A4C5-8DA36C510A34}" srcOrd="3" destOrd="0" presId="urn:microsoft.com/office/officeart/2018/2/layout/IconLabelDescriptionList"/>
    <dgm:cxn modelId="{C940E8C7-3E40-451B-827C-DB42B88AC07F}" type="presParOf" srcId="{A87D26F7-B775-4297-B8F1-C2261EC943D5}" destId="{566E3FDB-D2C5-4151-8D68-777DB5A1CF7D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5FAC91-D2EB-4D59-B122-F6748F1AEA50}">
      <dsp:nvSpPr>
        <dsp:cNvPr id="0" name=""/>
        <dsp:cNvSpPr/>
      </dsp:nvSpPr>
      <dsp:spPr>
        <a:xfrm>
          <a:off x="0" y="3785"/>
          <a:ext cx="10927829" cy="88110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6E1CBC7-FA50-4B2C-A221-600A8DFB10A5}">
      <dsp:nvSpPr>
        <dsp:cNvPr id="0" name=""/>
        <dsp:cNvSpPr/>
      </dsp:nvSpPr>
      <dsp:spPr>
        <a:xfrm>
          <a:off x="266533" y="202033"/>
          <a:ext cx="484605" cy="48460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FE9EB2A-15A0-4C2F-B8C1-4E57BF4B556E}">
      <dsp:nvSpPr>
        <dsp:cNvPr id="0" name=""/>
        <dsp:cNvSpPr/>
      </dsp:nvSpPr>
      <dsp:spPr>
        <a:xfrm>
          <a:off x="1017672" y="3785"/>
          <a:ext cx="4917523" cy="8811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3250" tIns="93250" rIns="93250" bIns="9325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i="0" kern="1200"/>
            <a:t>1. Focus on High-Revenue Items</a:t>
          </a:r>
          <a:endParaRPr lang="en-US" sz="2200" kern="1200"/>
        </a:p>
      </dsp:txBody>
      <dsp:txXfrm>
        <a:off x="1017672" y="3785"/>
        <a:ext cx="4917523" cy="881101"/>
      </dsp:txXfrm>
    </dsp:sp>
    <dsp:sp modelId="{5F70E8BA-711D-48F7-9D92-DE9A6A6C141D}">
      <dsp:nvSpPr>
        <dsp:cNvPr id="0" name=""/>
        <dsp:cNvSpPr/>
      </dsp:nvSpPr>
      <dsp:spPr>
        <a:xfrm>
          <a:off x="5935195" y="3785"/>
          <a:ext cx="4991638" cy="8811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3250" tIns="93250" rIns="93250" bIns="93250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i="0" kern="1200"/>
            <a:t>Strategy</a:t>
          </a:r>
          <a:r>
            <a:rPr lang="en-US" sz="1100" b="0" i="0" kern="1200"/>
            <a:t>: Prioritize marketing and promotions for items like Cheese Fries, Oreo Shake, and Piri </a:t>
          </a:r>
          <a:r>
            <a:rPr lang="en-US" sz="1100" b="0" i="0" kern="1200" err="1"/>
            <a:t>Piri</a:t>
          </a:r>
          <a:r>
            <a:rPr lang="en-US" sz="1100" b="0" i="0" kern="1200"/>
            <a:t> Fries, which are your top revenue generators.</a:t>
          </a:r>
          <a:endParaRPr lang="en-US" sz="1100" kern="1200"/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i="0" kern="1200"/>
            <a:t>Action</a:t>
          </a:r>
          <a:r>
            <a:rPr lang="en-US" sz="1100" b="0" i="0" kern="1200"/>
            <a:t>: Create combo deals including high and low revenue items and offer small discounts on bulk purchases of these items to encourage larger orders.</a:t>
          </a:r>
          <a:endParaRPr lang="en-US" sz="1100" kern="1200"/>
        </a:p>
      </dsp:txBody>
      <dsp:txXfrm>
        <a:off x="5935195" y="3785"/>
        <a:ext cx="4991638" cy="881101"/>
      </dsp:txXfrm>
    </dsp:sp>
    <dsp:sp modelId="{CD9A39DD-E116-44D8-8E02-336D15A8407A}">
      <dsp:nvSpPr>
        <dsp:cNvPr id="0" name=""/>
        <dsp:cNvSpPr/>
      </dsp:nvSpPr>
      <dsp:spPr>
        <a:xfrm>
          <a:off x="0" y="1105162"/>
          <a:ext cx="10927829" cy="88110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5A1608E-719D-4711-A923-CB19C51AD9DC}">
      <dsp:nvSpPr>
        <dsp:cNvPr id="0" name=""/>
        <dsp:cNvSpPr/>
      </dsp:nvSpPr>
      <dsp:spPr>
        <a:xfrm>
          <a:off x="266533" y="1303410"/>
          <a:ext cx="484605" cy="48460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97095D6-6642-4D0F-8328-2E46FC9CF4C1}">
      <dsp:nvSpPr>
        <dsp:cNvPr id="0" name=""/>
        <dsp:cNvSpPr/>
      </dsp:nvSpPr>
      <dsp:spPr>
        <a:xfrm>
          <a:off x="1017672" y="1105162"/>
          <a:ext cx="4917523" cy="8811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3250" tIns="93250" rIns="93250" bIns="9325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i="0" kern="1200"/>
            <a:t>2. Target Specific Times of Day</a:t>
          </a:r>
          <a:endParaRPr lang="en-US" sz="2200" kern="1200"/>
        </a:p>
      </dsp:txBody>
      <dsp:txXfrm>
        <a:off x="1017672" y="1105162"/>
        <a:ext cx="4917523" cy="881101"/>
      </dsp:txXfrm>
    </dsp:sp>
    <dsp:sp modelId="{0D4ABEBC-8C2D-4567-A8CC-1780E423A602}">
      <dsp:nvSpPr>
        <dsp:cNvPr id="0" name=""/>
        <dsp:cNvSpPr/>
      </dsp:nvSpPr>
      <dsp:spPr>
        <a:xfrm>
          <a:off x="5935195" y="1105162"/>
          <a:ext cx="4991638" cy="8811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3250" tIns="93250" rIns="93250" bIns="93250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i="0" kern="1200"/>
            <a:t>Strategy</a:t>
          </a:r>
          <a:r>
            <a:rPr lang="en-US" sz="1100" b="0" i="0" kern="1200"/>
            <a:t>: Develop special promotions or menu items for times of day with lower sales to boost revenue during these periods.</a:t>
          </a:r>
          <a:endParaRPr lang="en-US" sz="1100" kern="1200"/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i="0" kern="1200"/>
            <a:t>Action</a:t>
          </a:r>
          <a:r>
            <a:rPr lang="en-US" sz="1100" b="0" i="0" kern="1200"/>
            <a:t>: If mornings are slower, introduce a breakfast special or morning happy hour. For late nights, consider special deals or a late-night menu.</a:t>
          </a:r>
          <a:endParaRPr lang="en-US" sz="1100" kern="1200"/>
        </a:p>
      </dsp:txBody>
      <dsp:txXfrm>
        <a:off x="5935195" y="1105162"/>
        <a:ext cx="4991638" cy="881101"/>
      </dsp:txXfrm>
    </dsp:sp>
    <dsp:sp modelId="{53DC10B0-1BCF-43D6-A02C-B258C1CC8258}">
      <dsp:nvSpPr>
        <dsp:cNvPr id="0" name=""/>
        <dsp:cNvSpPr/>
      </dsp:nvSpPr>
      <dsp:spPr>
        <a:xfrm>
          <a:off x="0" y="2206540"/>
          <a:ext cx="10927829" cy="88110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7949A0-171A-4270-BFA0-86B68522FC05}">
      <dsp:nvSpPr>
        <dsp:cNvPr id="0" name=""/>
        <dsp:cNvSpPr/>
      </dsp:nvSpPr>
      <dsp:spPr>
        <a:xfrm>
          <a:off x="266533" y="2404788"/>
          <a:ext cx="484605" cy="48460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F03FC2-68C3-4287-9E26-60F232FEA2A0}">
      <dsp:nvSpPr>
        <dsp:cNvPr id="0" name=""/>
        <dsp:cNvSpPr/>
      </dsp:nvSpPr>
      <dsp:spPr>
        <a:xfrm>
          <a:off x="1017672" y="2206540"/>
          <a:ext cx="4917523" cy="8811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3250" tIns="93250" rIns="93250" bIns="9325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i="0" kern="1200"/>
            <a:t>3. Leverage Popular Days</a:t>
          </a:r>
          <a:endParaRPr lang="en-US" sz="2200" kern="1200"/>
        </a:p>
      </dsp:txBody>
      <dsp:txXfrm>
        <a:off x="1017672" y="2206540"/>
        <a:ext cx="4917523" cy="881101"/>
      </dsp:txXfrm>
    </dsp:sp>
    <dsp:sp modelId="{9D344F52-880F-4A66-96EA-80D643E56F8E}">
      <dsp:nvSpPr>
        <dsp:cNvPr id="0" name=""/>
        <dsp:cNvSpPr/>
      </dsp:nvSpPr>
      <dsp:spPr>
        <a:xfrm>
          <a:off x="5935195" y="2206540"/>
          <a:ext cx="4991638" cy="8811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3250" tIns="93250" rIns="93250" bIns="93250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i="0" kern="1200"/>
            <a:t>Strategy</a:t>
          </a:r>
          <a:r>
            <a:rPr lang="en-US" sz="1100" b="0" i="0" kern="1200"/>
            <a:t>: Capitalize on days with higher sales volumes (as identified in the sales data).</a:t>
          </a:r>
          <a:endParaRPr lang="en-US" sz="1100" kern="1200"/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i="0" kern="1200"/>
            <a:t>Action</a:t>
          </a:r>
          <a:r>
            <a:rPr lang="en-US" sz="1100" b="0" i="0" kern="1200"/>
            <a:t>: Host events or special promotions on these days. Consider loyalty rewards for customers visiting on less busy days to balance out the weekly sales.</a:t>
          </a:r>
          <a:endParaRPr lang="en-US" sz="1100" kern="1200"/>
        </a:p>
      </dsp:txBody>
      <dsp:txXfrm>
        <a:off x="5935195" y="2206540"/>
        <a:ext cx="4991638" cy="881101"/>
      </dsp:txXfrm>
    </dsp:sp>
    <dsp:sp modelId="{BF33A97A-6746-48C3-80FB-EA89BE525F25}">
      <dsp:nvSpPr>
        <dsp:cNvPr id="0" name=""/>
        <dsp:cNvSpPr/>
      </dsp:nvSpPr>
      <dsp:spPr>
        <a:xfrm>
          <a:off x="0" y="3307917"/>
          <a:ext cx="10927829" cy="88110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9A374E2-4AB8-48B3-9E8E-308D3AEFAF28}">
      <dsp:nvSpPr>
        <dsp:cNvPr id="0" name=""/>
        <dsp:cNvSpPr/>
      </dsp:nvSpPr>
      <dsp:spPr>
        <a:xfrm>
          <a:off x="266533" y="3506165"/>
          <a:ext cx="484605" cy="48460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DF6721-F4E2-4462-9EB0-491D1EC26543}">
      <dsp:nvSpPr>
        <dsp:cNvPr id="0" name=""/>
        <dsp:cNvSpPr/>
      </dsp:nvSpPr>
      <dsp:spPr>
        <a:xfrm>
          <a:off x="1017672" y="3307917"/>
          <a:ext cx="4917523" cy="8811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3250" tIns="93250" rIns="93250" bIns="9325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i="0" kern="1200"/>
            <a:t>4. Enhance Online Presence</a:t>
          </a:r>
          <a:endParaRPr lang="en-US" sz="2200" kern="1200"/>
        </a:p>
      </dsp:txBody>
      <dsp:txXfrm>
        <a:off x="1017672" y="3307917"/>
        <a:ext cx="4917523" cy="881101"/>
      </dsp:txXfrm>
    </dsp:sp>
    <dsp:sp modelId="{D444B195-4D43-4961-891B-E1A832F73CBD}">
      <dsp:nvSpPr>
        <dsp:cNvPr id="0" name=""/>
        <dsp:cNvSpPr/>
      </dsp:nvSpPr>
      <dsp:spPr>
        <a:xfrm>
          <a:off x="5935195" y="3307917"/>
          <a:ext cx="4991638" cy="8811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3250" tIns="93250" rIns="93250" bIns="93250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i="0" kern="1200"/>
            <a:t>Strategy</a:t>
          </a:r>
          <a:r>
            <a:rPr lang="en-US" sz="1100" b="0" i="0" kern="1200"/>
            <a:t>: Strengthen your online ordering system and delivery options, especially if a significant portion of your transactions is online.</a:t>
          </a:r>
          <a:endParaRPr lang="en-US" sz="1100" kern="1200"/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i="0" kern="1200"/>
            <a:t>Action</a:t>
          </a:r>
          <a:r>
            <a:rPr lang="en-US" sz="1100" b="0" i="0" kern="1200"/>
            <a:t>: Invest in social media advertising, optimize your website for online orders, and possibly partner with food delivery platforms.</a:t>
          </a:r>
          <a:endParaRPr lang="en-US" sz="1100" kern="1200"/>
        </a:p>
      </dsp:txBody>
      <dsp:txXfrm>
        <a:off x="5935195" y="3307917"/>
        <a:ext cx="4991638" cy="88110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0841FE-6684-45A5-81A9-26AB0971FD0C}">
      <dsp:nvSpPr>
        <dsp:cNvPr id="0" name=""/>
        <dsp:cNvSpPr/>
      </dsp:nvSpPr>
      <dsp:spPr>
        <a:xfrm>
          <a:off x="0" y="511"/>
          <a:ext cx="10927829" cy="119765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22DD6DD-0FCA-4182-B218-E008EFBA8276}">
      <dsp:nvSpPr>
        <dsp:cNvPr id="0" name=""/>
        <dsp:cNvSpPr/>
      </dsp:nvSpPr>
      <dsp:spPr>
        <a:xfrm>
          <a:off x="362289" y="269983"/>
          <a:ext cx="658708" cy="65870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B57796-7C54-4E09-A11D-24AE961BA44D}">
      <dsp:nvSpPr>
        <dsp:cNvPr id="0" name=""/>
        <dsp:cNvSpPr/>
      </dsp:nvSpPr>
      <dsp:spPr>
        <a:xfrm>
          <a:off x="1383287" y="511"/>
          <a:ext cx="4917523" cy="11976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6751" tIns="126751" rIns="126751" bIns="126751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i="0" kern="1200"/>
            <a:t>5. Seasonal and Time-Based Campaigns</a:t>
          </a:r>
          <a:endParaRPr lang="en-US" sz="2500" kern="1200"/>
        </a:p>
      </dsp:txBody>
      <dsp:txXfrm>
        <a:off x="1383287" y="511"/>
        <a:ext cx="4917523" cy="1197651"/>
      </dsp:txXfrm>
    </dsp:sp>
    <dsp:sp modelId="{84133C76-F8D2-4CA6-B9F5-6B012506DE25}">
      <dsp:nvSpPr>
        <dsp:cNvPr id="0" name=""/>
        <dsp:cNvSpPr/>
      </dsp:nvSpPr>
      <dsp:spPr>
        <a:xfrm>
          <a:off x="6300810" y="511"/>
          <a:ext cx="4627018" cy="11976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6751" tIns="126751" rIns="126751" bIns="126751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i="0" kern="1200"/>
            <a:t>Strategy</a:t>
          </a:r>
          <a:r>
            <a:rPr lang="en-US" sz="1100" b="0" i="0" kern="1200"/>
            <a:t>: Create marketing campaigns targeting specific seasons or holidays.</a:t>
          </a:r>
          <a:endParaRPr lang="en-US" sz="1100" kern="1200"/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i="0" kern="1200"/>
            <a:t>Action</a:t>
          </a:r>
          <a:r>
            <a:rPr lang="en-US" sz="1100" b="0" i="0" kern="1200"/>
            <a:t>: Offer seasonal menu items, holiday discounts, or themed events. Utilize email marketing to inform customers about these special offers.</a:t>
          </a:r>
          <a:endParaRPr lang="en-US" sz="1100" kern="1200"/>
        </a:p>
      </dsp:txBody>
      <dsp:txXfrm>
        <a:off x="6300810" y="511"/>
        <a:ext cx="4627018" cy="1197651"/>
      </dsp:txXfrm>
    </dsp:sp>
    <dsp:sp modelId="{CEF45FCD-DAF1-4ADD-99F5-9D97D4300FC3}">
      <dsp:nvSpPr>
        <dsp:cNvPr id="0" name=""/>
        <dsp:cNvSpPr/>
      </dsp:nvSpPr>
      <dsp:spPr>
        <a:xfrm>
          <a:off x="0" y="1497576"/>
          <a:ext cx="10927829" cy="119765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71E9104-A779-4E4D-9322-2274B020CCBF}">
      <dsp:nvSpPr>
        <dsp:cNvPr id="0" name=""/>
        <dsp:cNvSpPr/>
      </dsp:nvSpPr>
      <dsp:spPr>
        <a:xfrm>
          <a:off x="362289" y="1767048"/>
          <a:ext cx="658708" cy="65870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703DA8-A501-45CE-98CE-DD7B15454E50}">
      <dsp:nvSpPr>
        <dsp:cNvPr id="0" name=""/>
        <dsp:cNvSpPr/>
      </dsp:nvSpPr>
      <dsp:spPr>
        <a:xfrm>
          <a:off x="1383287" y="1497576"/>
          <a:ext cx="4917523" cy="11976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6751" tIns="126751" rIns="126751" bIns="126751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i="0" kern="1200"/>
            <a:t>6. Customer Engagement and Feedback</a:t>
          </a:r>
          <a:endParaRPr lang="en-US" sz="2500" kern="1200"/>
        </a:p>
      </dsp:txBody>
      <dsp:txXfrm>
        <a:off x="1383287" y="1497576"/>
        <a:ext cx="4917523" cy="1197651"/>
      </dsp:txXfrm>
    </dsp:sp>
    <dsp:sp modelId="{C1C1D80C-E791-4046-88E9-2E2233AA0523}">
      <dsp:nvSpPr>
        <dsp:cNvPr id="0" name=""/>
        <dsp:cNvSpPr/>
      </dsp:nvSpPr>
      <dsp:spPr>
        <a:xfrm>
          <a:off x="6300810" y="1497576"/>
          <a:ext cx="4627018" cy="11976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6751" tIns="126751" rIns="126751" bIns="126751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i="0" kern="1200"/>
            <a:t>Strategy</a:t>
          </a:r>
          <a:r>
            <a:rPr lang="en-US" sz="1100" b="0" i="0" kern="1200"/>
            <a:t>: Engage with customers to gather feedback and build a community.</a:t>
          </a:r>
          <a:endParaRPr lang="en-US" sz="1100" kern="1200"/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i="0" kern="1200"/>
            <a:t>Action</a:t>
          </a:r>
          <a:r>
            <a:rPr lang="en-US" sz="1100" b="0" i="0" kern="1200"/>
            <a:t>: Implement a customer feedback system, create a loyalty program, and actively engage with customers on social media.</a:t>
          </a:r>
          <a:endParaRPr lang="en-US" sz="1100" kern="1200"/>
        </a:p>
      </dsp:txBody>
      <dsp:txXfrm>
        <a:off x="6300810" y="1497576"/>
        <a:ext cx="4627018" cy="1197651"/>
      </dsp:txXfrm>
    </dsp:sp>
    <dsp:sp modelId="{9AA7DEF7-633E-4362-95D4-62C663CADBE6}">
      <dsp:nvSpPr>
        <dsp:cNvPr id="0" name=""/>
        <dsp:cNvSpPr/>
      </dsp:nvSpPr>
      <dsp:spPr>
        <a:xfrm>
          <a:off x="0" y="2994641"/>
          <a:ext cx="10927829" cy="119765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D72F9F-AF8B-4344-8744-2303998DA0B9}">
      <dsp:nvSpPr>
        <dsp:cNvPr id="0" name=""/>
        <dsp:cNvSpPr/>
      </dsp:nvSpPr>
      <dsp:spPr>
        <a:xfrm>
          <a:off x="362289" y="3264113"/>
          <a:ext cx="658708" cy="65870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B4CE80-75F6-44B7-ACE1-EE1E69CE4642}">
      <dsp:nvSpPr>
        <dsp:cNvPr id="0" name=""/>
        <dsp:cNvSpPr/>
      </dsp:nvSpPr>
      <dsp:spPr>
        <a:xfrm>
          <a:off x="1383287" y="2994641"/>
          <a:ext cx="4917523" cy="11976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6751" tIns="126751" rIns="126751" bIns="126751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/>
            <a:t>7</a:t>
          </a:r>
          <a:r>
            <a:rPr lang="en-US" sz="2500" b="1" i="0" kern="1200"/>
            <a:t>. Menu Optimization</a:t>
          </a:r>
          <a:endParaRPr lang="en-US" sz="2500" kern="1200"/>
        </a:p>
      </dsp:txBody>
      <dsp:txXfrm>
        <a:off x="1383287" y="2994641"/>
        <a:ext cx="4917523" cy="1197651"/>
      </dsp:txXfrm>
    </dsp:sp>
    <dsp:sp modelId="{5A9C5771-B523-4E1D-9423-9ED474159E11}">
      <dsp:nvSpPr>
        <dsp:cNvPr id="0" name=""/>
        <dsp:cNvSpPr/>
      </dsp:nvSpPr>
      <dsp:spPr>
        <a:xfrm>
          <a:off x="6300810" y="2994641"/>
          <a:ext cx="4627018" cy="11976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6751" tIns="126751" rIns="126751" bIns="126751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i="0" kern="1200"/>
            <a:t>Strategy</a:t>
          </a:r>
          <a:r>
            <a:rPr lang="en-US" sz="1100" b="0" i="0" kern="1200"/>
            <a:t>: Regularly review and update the menu based on sales data and customer preferences.</a:t>
          </a:r>
          <a:endParaRPr lang="en-US" sz="1100" kern="1200"/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i="0" kern="1200"/>
            <a:t>Action</a:t>
          </a:r>
          <a:r>
            <a:rPr lang="en-US" sz="1100" b="0" i="0" kern="1200"/>
            <a:t>: Consider removing low-selling items, introducing new dishes inspired by best-sellers, and adjusting prices based on cost and popularity.</a:t>
          </a:r>
          <a:endParaRPr lang="en-US" sz="1100" kern="1200"/>
        </a:p>
      </dsp:txBody>
      <dsp:txXfrm>
        <a:off x="6300810" y="2994641"/>
        <a:ext cx="4627018" cy="119765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D27B910-63FE-4E33-8EC5-6F89C6FD7AE2}">
      <dsp:nvSpPr>
        <dsp:cNvPr id="0" name=""/>
        <dsp:cNvSpPr/>
      </dsp:nvSpPr>
      <dsp:spPr>
        <a:xfrm>
          <a:off x="3414" y="204528"/>
          <a:ext cx="3329572" cy="67091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/>
            <a:t>1. Diversification of Menu and Services</a:t>
          </a:r>
          <a:endParaRPr lang="en-US" sz="1800" kern="1200"/>
        </a:p>
      </dsp:txBody>
      <dsp:txXfrm>
        <a:off x="3414" y="204528"/>
        <a:ext cx="3329572" cy="670917"/>
      </dsp:txXfrm>
    </dsp:sp>
    <dsp:sp modelId="{B2029CC1-27FB-44E0-8332-5E2D706AB4C2}">
      <dsp:nvSpPr>
        <dsp:cNvPr id="0" name=""/>
        <dsp:cNvSpPr/>
      </dsp:nvSpPr>
      <dsp:spPr>
        <a:xfrm>
          <a:off x="3414" y="875446"/>
          <a:ext cx="3329572" cy="3112830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b="1" kern="1200"/>
            <a:t>Risk</a:t>
          </a:r>
          <a:r>
            <a:rPr lang="en-US" sz="1800" kern="1200"/>
            <a:t>: Dependence on a few high-revenue items or services.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b="1" kern="1200"/>
            <a:t>Plan</a:t>
          </a:r>
          <a:r>
            <a:rPr lang="en-US" sz="1800" kern="1200"/>
            <a:t>: Diversify the menu by introducing new items and expanding service offerings (e.g., catering, online cooking classes).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b="1" kern="1200"/>
            <a:t>Action</a:t>
          </a:r>
          <a:r>
            <a:rPr lang="en-US" sz="1800" kern="1200"/>
            <a:t>: Regularly review and update the menu; explore additional services that can be offered.</a:t>
          </a:r>
        </a:p>
      </dsp:txBody>
      <dsp:txXfrm>
        <a:off x="3414" y="875446"/>
        <a:ext cx="3329572" cy="3112830"/>
      </dsp:txXfrm>
    </dsp:sp>
    <dsp:sp modelId="{40C7B8BF-F1F0-4BB0-B489-990AA87E6386}">
      <dsp:nvSpPr>
        <dsp:cNvPr id="0" name=""/>
        <dsp:cNvSpPr/>
      </dsp:nvSpPr>
      <dsp:spPr>
        <a:xfrm>
          <a:off x="3799128" y="204528"/>
          <a:ext cx="3329572" cy="670917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/>
            <a:t>2. Supply Chain Disruptions</a:t>
          </a:r>
          <a:endParaRPr lang="en-US" sz="1800" kern="1200"/>
        </a:p>
      </dsp:txBody>
      <dsp:txXfrm>
        <a:off x="3799128" y="204528"/>
        <a:ext cx="3329572" cy="670917"/>
      </dsp:txXfrm>
    </dsp:sp>
    <dsp:sp modelId="{5B26C74C-8196-48AF-B6DC-7F7E1C90572B}">
      <dsp:nvSpPr>
        <dsp:cNvPr id="0" name=""/>
        <dsp:cNvSpPr/>
      </dsp:nvSpPr>
      <dsp:spPr>
        <a:xfrm>
          <a:off x="3799128" y="875446"/>
          <a:ext cx="3329572" cy="3112830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b="1" kern="1200"/>
            <a:t>Risk</a:t>
          </a:r>
          <a:r>
            <a:rPr lang="en-US" sz="1800" kern="1200"/>
            <a:t>: Interruptions in supply chain affecting inventory.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b="1" kern="1200"/>
            <a:t>Plan</a:t>
          </a:r>
          <a:r>
            <a:rPr lang="en-US" sz="1800" kern="1200"/>
            <a:t>: Develop relationships with multiple suppliers; maintain a buffer stock of essential items.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b="1" kern="1200"/>
            <a:t>Action</a:t>
          </a:r>
          <a:r>
            <a:rPr lang="en-US" sz="1800" kern="1200"/>
            <a:t>: Identify alternative suppliers; regularly review stock levels and adjust as needed.</a:t>
          </a:r>
        </a:p>
      </dsp:txBody>
      <dsp:txXfrm>
        <a:off x="3799128" y="875446"/>
        <a:ext cx="3329572" cy="3112830"/>
      </dsp:txXfrm>
    </dsp:sp>
    <dsp:sp modelId="{30AF110C-5961-44C5-950F-90E18AEE9495}">
      <dsp:nvSpPr>
        <dsp:cNvPr id="0" name=""/>
        <dsp:cNvSpPr/>
      </dsp:nvSpPr>
      <dsp:spPr>
        <a:xfrm>
          <a:off x="7594841" y="204528"/>
          <a:ext cx="3329572" cy="670917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/>
            <a:t>3. Seasonal Fluctuations</a:t>
          </a:r>
          <a:endParaRPr lang="en-US" sz="1800" kern="1200"/>
        </a:p>
      </dsp:txBody>
      <dsp:txXfrm>
        <a:off x="7594841" y="204528"/>
        <a:ext cx="3329572" cy="670917"/>
      </dsp:txXfrm>
    </dsp:sp>
    <dsp:sp modelId="{1820BB8E-0129-4A06-B644-2063615D73A3}">
      <dsp:nvSpPr>
        <dsp:cNvPr id="0" name=""/>
        <dsp:cNvSpPr/>
      </dsp:nvSpPr>
      <dsp:spPr>
        <a:xfrm>
          <a:off x="7594841" y="875446"/>
          <a:ext cx="3329572" cy="3112830"/>
        </a:xfrm>
        <a:prstGeom prst="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b="1" kern="1200"/>
            <a:t>Risk</a:t>
          </a:r>
          <a:r>
            <a:rPr lang="en-US" sz="1800" kern="1200"/>
            <a:t>: Revenue drops during off-peak seasons.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b="1" kern="1200"/>
            <a:t>Plan</a:t>
          </a:r>
          <a:r>
            <a:rPr lang="en-US" sz="1800" kern="1200"/>
            <a:t>: Implement seasonal promotions; adjust staffing and operations during slower periods.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b="1" kern="1200"/>
            <a:t>Action</a:t>
          </a:r>
          <a:r>
            <a:rPr lang="en-US" sz="1800" kern="1200"/>
            <a:t>: Plan marketing campaigns for off-peak seasons; consider temporary staffing solutions.</a:t>
          </a:r>
        </a:p>
      </dsp:txBody>
      <dsp:txXfrm>
        <a:off x="7594841" y="875446"/>
        <a:ext cx="3329572" cy="311283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E4A95D-3742-45BD-B3F2-9930B8D85779}">
      <dsp:nvSpPr>
        <dsp:cNvPr id="0" name=""/>
        <dsp:cNvSpPr/>
      </dsp:nvSpPr>
      <dsp:spPr>
        <a:xfrm>
          <a:off x="3286" y="190337"/>
          <a:ext cx="3203971" cy="684897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5128" tIns="77216" rIns="135128" bIns="77216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i="0" kern="1200"/>
            <a:t>4. Economic Downturns</a:t>
          </a:r>
          <a:endParaRPr lang="en-US" sz="1900" kern="1200"/>
        </a:p>
      </dsp:txBody>
      <dsp:txXfrm>
        <a:off x="3286" y="190337"/>
        <a:ext cx="3203971" cy="684897"/>
      </dsp:txXfrm>
    </dsp:sp>
    <dsp:sp modelId="{7569C1DF-1C28-4FB1-9BB5-69CBA3D6F6D4}">
      <dsp:nvSpPr>
        <dsp:cNvPr id="0" name=""/>
        <dsp:cNvSpPr/>
      </dsp:nvSpPr>
      <dsp:spPr>
        <a:xfrm>
          <a:off x="3286" y="875235"/>
          <a:ext cx="3203971" cy="3285765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346" tIns="101346" rIns="135128" bIns="152019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b="1" i="0" kern="1200"/>
            <a:t>Risk</a:t>
          </a:r>
          <a:r>
            <a:rPr lang="en-US" sz="1900" b="0" i="0" kern="1200"/>
            <a:t>: Reduced customer spending during economic downturns.</a:t>
          </a:r>
          <a:endParaRPr lang="en-US" sz="1900" kern="120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b="1" i="0" kern="1200"/>
            <a:t>Plan</a:t>
          </a:r>
          <a:r>
            <a:rPr lang="en-US" sz="1900" b="0" i="0" kern="1200"/>
            <a:t>: Offer budget-friendly menu options; enhance value-for-money perception.</a:t>
          </a:r>
          <a:endParaRPr lang="en-US" sz="1900" kern="120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b="1" i="0" kern="1200"/>
            <a:t>Action</a:t>
          </a:r>
          <a:r>
            <a:rPr lang="en-US" sz="1900" b="0" i="0" kern="1200"/>
            <a:t>: Review and adjust pricing strategies; promote special deals and value meals.</a:t>
          </a:r>
          <a:endParaRPr lang="en-US" sz="1900" kern="1200"/>
        </a:p>
      </dsp:txBody>
      <dsp:txXfrm>
        <a:off x="3286" y="875235"/>
        <a:ext cx="3203971" cy="3285765"/>
      </dsp:txXfrm>
    </dsp:sp>
    <dsp:sp modelId="{E391FF50-48DE-4CD2-AB16-265F4B4F82FF}">
      <dsp:nvSpPr>
        <dsp:cNvPr id="0" name=""/>
        <dsp:cNvSpPr/>
      </dsp:nvSpPr>
      <dsp:spPr>
        <a:xfrm>
          <a:off x="3655814" y="190337"/>
          <a:ext cx="3203971" cy="684897"/>
        </a:xfrm>
        <a:prstGeom prst="rect">
          <a:avLst/>
        </a:prstGeom>
        <a:gradFill rotWithShape="0">
          <a:gsLst>
            <a:gs pos="0">
              <a:schemeClr val="accent2">
                <a:hueOff val="-727682"/>
                <a:satOff val="-41964"/>
                <a:lumOff val="431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727682"/>
                <a:satOff val="-41964"/>
                <a:lumOff val="431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727682"/>
                <a:satOff val="-41964"/>
                <a:lumOff val="431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-727682"/>
              <a:satOff val="-41964"/>
              <a:lumOff val="4314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5128" tIns="77216" rIns="135128" bIns="77216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i="0" kern="1200"/>
            <a:t>5. Health and Safety Issues (e.g., Pandemic)</a:t>
          </a:r>
          <a:endParaRPr lang="en-US" sz="1900" kern="1200"/>
        </a:p>
      </dsp:txBody>
      <dsp:txXfrm>
        <a:off x="3655814" y="190337"/>
        <a:ext cx="3203971" cy="684897"/>
      </dsp:txXfrm>
    </dsp:sp>
    <dsp:sp modelId="{8F11C28D-3702-447F-BAF1-059C1FB28D14}">
      <dsp:nvSpPr>
        <dsp:cNvPr id="0" name=""/>
        <dsp:cNvSpPr/>
      </dsp:nvSpPr>
      <dsp:spPr>
        <a:xfrm>
          <a:off x="3655814" y="875235"/>
          <a:ext cx="3203971" cy="3285765"/>
        </a:xfrm>
        <a:prstGeom prst="rect">
          <a:avLst/>
        </a:prstGeom>
        <a:solidFill>
          <a:schemeClr val="accent2">
            <a:tint val="40000"/>
            <a:alpha val="90000"/>
            <a:hueOff val="-424613"/>
            <a:satOff val="-37673"/>
            <a:lumOff val="-385"/>
            <a:alphaOff val="0"/>
          </a:schemeClr>
        </a:solidFill>
        <a:ln w="6350" cap="flat" cmpd="sng" algn="ctr">
          <a:solidFill>
            <a:schemeClr val="accent2">
              <a:tint val="40000"/>
              <a:alpha val="90000"/>
              <a:hueOff val="-424613"/>
              <a:satOff val="-37673"/>
              <a:lumOff val="-385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346" tIns="101346" rIns="135128" bIns="152019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b="1" i="0" kern="1200"/>
            <a:t>Risk</a:t>
          </a:r>
          <a:r>
            <a:rPr lang="en-US" sz="1900" b="0" i="0" kern="1200"/>
            <a:t>: Impact on dine-in business due to health concerns.</a:t>
          </a:r>
          <a:endParaRPr lang="en-US" sz="1900" kern="120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b="1" i="0" kern="1200"/>
            <a:t>Plan</a:t>
          </a:r>
          <a:r>
            <a:rPr lang="en-US" sz="1900" b="0" i="0" kern="1200"/>
            <a:t>: Strengthen takeaway and delivery services; implement robust health and safety protocols.</a:t>
          </a:r>
          <a:endParaRPr lang="en-US" sz="1900" kern="120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b="1" i="0" kern="1200"/>
            <a:t>Action</a:t>
          </a:r>
          <a:r>
            <a:rPr lang="en-US" sz="1900" b="0" i="0" kern="1200"/>
            <a:t>: Enhance online ordering system; ensure compliance with health guidelines.</a:t>
          </a:r>
          <a:endParaRPr lang="en-US" sz="1900" kern="1200"/>
        </a:p>
      </dsp:txBody>
      <dsp:txXfrm>
        <a:off x="3655814" y="875235"/>
        <a:ext cx="3203971" cy="3285765"/>
      </dsp:txXfrm>
    </dsp:sp>
    <dsp:sp modelId="{054ACF06-E240-49B1-A0D9-6AC5CF1D6555}">
      <dsp:nvSpPr>
        <dsp:cNvPr id="0" name=""/>
        <dsp:cNvSpPr/>
      </dsp:nvSpPr>
      <dsp:spPr>
        <a:xfrm>
          <a:off x="7308342" y="190337"/>
          <a:ext cx="3203971" cy="684897"/>
        </a:xfrm>
        <a:prstGeom prst="rect">
          <a:avLst/>
        </a:prstGeom>
        <a:gradFill rotWithShape="0">
          <a:gsLst>
            <a:gs pos="0">
              <a:schemeClr val="accent2">
                <a:hueOff val="-1455363"/>
                <a:satOff val="-83928"/>
                <a:lumOff val="862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1455363"/>
                <a:satOff val="-83928"/>
                <a:lumOff val="862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1455363"/>
                <a:satOff val="-83928"/>
                <a:lumOff val="862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5128" tIns="77216" rIns="135128" bIns="77216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/>
            <a:t>6</a:t>
          </a:r>
          <a:r>
            <a:rPr lang="en-US" sz="1900" b="1" i="0" kern="1200"/>
            <a:t>. Customer Preference Changes</a:t>
          </a:r>
          <a:endParaRPr lang="en-US" sz="1900" kern="1200"/>
        </a:p>
      </dsp:txBody>
      <dsp:txXfrm>
        <a:off x="7308342" y="190337"/>
        <a:ext cx="3203971" cy="684897"/>
      </dsp:txXfrm>
    </dsp:sp>
    <dsp:sp modelId="{98FB5D17-5369-4519-B3D8-2959A3EF7255}">
      <dsp:nvSpPr>
        <dsp:cNvPr id="0" name=""/>
        <dsp:cNvSpPr/>
      </dsp:nvSpPr>
      <dsp:spPr>
        <a:xfrm>
          <a:off x="7308342" y="875235"/>
          <a:ext cx="3203971" cy="3285765"/>
        </a:xfrm>
        <a:prstGeom prst="rect">
          <a:avLst/>
        </a:prstGeom>
        <a:solidFill>
          <a:schemeClr val="accent2">
            <a:tint val="40000"/>
            <a:alpha val="90000"/>
            <a:hueOff val="-849226"/>
            <a:satOff val="-75346"/>
            <a:lumOff val="-769"/>
            <a:alphaOff val="0"/>
          </a:schemeClr>
        </a:solidFill>
        <a:ln w="6350" cap="flat" cmpd="sng" algn="ctr">
          <a:solidFill>
            <a:schemeClr val="accent2">
              <a:tint val="40000"/>
              <a:alpha val="90000"/>
              <a:hueOff val="-849226"/>
              <a:satOff val="-75346"/>
              <a:lumOff val="-769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346" tIns="101346" rIns="135128" bIns="152019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b="1" i="0" kern="1200"/>
            <a:t>Risk</a:t>
          </a:r>
          <a:r>
            <a:rPr lang="en-US" sz="1900" b="0" i="0" kern="1200"/>
            <a:t>: Menu becomes outdated or unappealing.</a:t>
          </a:r>
          <a:endParaRPr lang="en-US" sz="1900" kern="120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b="1" i="0" kern="1200"/>
            <a:t>Plan</a:t>
          </a:r>
          <a:r>
            <a:rPr lang="en-US" sz="1900" b="0" i="0" kern="1200"/>
            <a:t>: Stay updated on industry trends; regularly seek customer feedback.</a:t>
          </a:r>
          <a:endParaRPr lang="en-US" sz="1900" kern="120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b="1" i="0" kern="1200"/>
            <a:t>Action</a:t>
          </a:r>
          <a:r>
            <a:rPr lang="en-US" sz="1900" b="0" i="0" kern="1200"/>
            <a:t>: Conduct market research; implement menu changes based on feedback and trends.</a:t>
          </a:r>
          <a:endParaRPr lang="en-US" sz="1900" kern="1200"/>
        </a:p>
      </dsp:txBody>
      <dsp:txXfrm>
        <a:off x="7308342" y="875235"/>
        <a:ext cx="3203971" cy="328576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338BF2-1558-4954-8054-FD5EE7E89CE9}">
      <dsp:nvSpPr>
        <dsp:cNvPr id="0" name=""/>
        <dsp:cNvSpPr/>
      </dsp:nvSpPr>
      <dsp:spPr>
        <a:xfrm>
          <a:off x="5527" y="54928"/>
          <a:ext cx="1097489" cy="109748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F08A3D-CF07-45B3-8C2A-12F0CE07435F}">
      <dsp:nvSpPr>
        <dsp:cNvPr id="0" name=""/>
        <dsp:cNvSpPr/>
      </dsp:nvSpPr>
      <dsp:spPr>
        <a:xfrm>
          <a:off x="5527" y="1334853"/>
          <a:ext cx="3135684" cy="4703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800" kern="1200"/>
            <a:t>1. Focus on High-Revenue Items</a:t>
          </a:r>
        </a:p>
      </dsp:txBody>
      <dsp:txXfrm>
        <a:off x="5527" y="1334853"/>
        <a:ext cx="3135684" cy="470352"/>
      </dsp:txXfrm>
    </dsp:sp>
    <dsp:sp modelId="{0A81D884-7DA9-41BD-AD6E-BA039D9293CE}">
      <dsp:nvSpPr>
        <dsp:cNvPr id="0" name=""/>
        <dsp:cNvSpPr/>
      </dsp:nvSpPr>
      <dsp:spPr>
        <a:xfrm>
          <a:off x="5527" y="1890059"/>
          <a:ext cx="3135684" cy="24075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Timeline: Start immediately, ongoing.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Steps: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/>
            <a:t>Analyze sales data to identify high and low-revenue items.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/>
            <a:t>Create combo deals that pair popular and less popular items.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/>
            <a:t>Design marketing materials for these combos (both online and in-store).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/>
            <a:t>Train staff to upsell these combos.</a:t>
          </a:r>
        </a:p>
      </dsp:txBody>
      <dsp:txXfrm>
        <a:off x="5527" y="1890059"/>
        <a:ext cx="3135684" cy="2407555"/>
      </dsp:txXfrm>
    </dsp:sp>
    <dsp:sp modelId="{8BEAE7DF-18BC-4972-8D91-0C5D82FF6A6B}">
      <dsp:nvSpPr>
        <dsp:cNvPr id="0" name=""/>
        <dsp:cNvSpPr/>
      </dsp:nvSpPr>
      <dsp:spPr>
        <a:xfrm>
          <a:off x="3689957" y="54928"/>
          <a:ext cx="1097489" cy="109748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6DA157-F56F-42ED-AB0E-469E9AF49795}">
      <dsp:nvSpPr>
        <dsp:cNvPr id="0" name=""/>
        <dsp:cNvSpPr/>
      </dsp:nvSpPr>
      <dsp:spPr>
        <a:xfrm>
          <a:off x="3689957" y="1334853"/>
          <a:ext cx="3135684" cy="4703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800" kern="1200"/>
            <a:t>2. Target Specific Times of Day</a:t>
          </a:r>
        </a:p>
      </dsp:txBody>
      <dsp:txXfrm>
        <a:off x="3689957" y="1334853"/>
        <a:ext cx="3135684" cy="470352"/>
      </dsp:txXfrm>
    </dsp:sp>
    <dsp:sp modelId="{762F8F3E-857C-4825-9263-286389E102AA}">
      <dsp:nvSpPr>
        <dsp:cNvPr id="0" name=""/>
        <dsp:cNvSpPr/>
      </dsp:nvSpPr>
      <dsp:spPr>
        <a:xfrm>
          <a:off x="3689957" y="1890059"/>
          <a:ext cx="3135684" cy="24075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Timeline: Develop within 1 month, then ongoing.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Steps: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/>
            <a:t>Identify slow periods from sales data.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/>
            <a:t>Develop special menu items or discounts for these times.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/>
            <a:t>Advertise these specials through social media, in-store signage, and local advertising.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/>
            <a:t>Monitor sales response and adjust offerings as needed.</a:t>
          </a:r>
        </a:p>
      </dsp:txBody>
      <dsp:txXfrm>
        <a:off x="3689957" y="1890059"/>
        <a:ext cx="3135684" cy="2407555"/>
      </dsp:txXfrm>
    </dsp:sp>
    <dsp:sp modelId="{E4D6A635-3C0D-4CBD-A39D-701C8917AE92}">
      <dsp:nvSpPr>
        <dsp:cNvPr id="0" name=""/>
        <dsp:cNvSpPr/>
      </dsp:nvSpPr>
      <dsp:spPr>
        <a:xfrm>
          <a:off x="7374387" y="54928"/>
          <a:ext cx="1097489" cy="109748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B7F451-B845-4B4E-B84D-182733BE89C5}">
      <dsp:nvSpPr>
        <dsp:cNvPr id="0" name=""/>
        <dsp:cNvSpPr/>
      </dsp:nvSpPr>
      <dsp:spPr>
        <a:xfrm>
          <a:off x="7374387" y="1334853"/>
          <a:ext cx="3135684" cy="4703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800" kern="1200"/>
            <a:t>3. Leverage Popular Days</a:t>
          </a:r>
        </a:p>
      </dsp:txBody>
      <dsp:txXfrm>
        <a:off x="7374387" y="1334853"/>
        <a:ext cx="3135684" cy="470352"/>
      </dsp:txXfrm>
    </dsp:sp>
    <dsp:sp modelId="{09396727-8E18-4E4E-9158-9A5B478EFE93}">
      <dsp:nvSpPr>
        <dsp:cNvPr id="0" name=""/>
        <dsp:cNvSpPr/>
      </dsp:nvSpPr>
      <dsp:spPr>
        <a:xfrm>
          <a:off x="7374387" y="1890059"/>
          <a:ext cx="3135684" cy="24075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Timeline: Plan 1-2 months in advance, ongoing.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Steps: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/>
            <a:t>Identify busiest days for special events or promotions.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/>
            <a:t>Organize events or themed nights and promote them through various channels.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/>
            <a:t>Consider loyalty rewards for visits on less busy days.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/>
            <a:t>Evaluate the success of these events in driving additional traffic and sales.</a:t>
          </a:r>
        </a:p>
      </dsp:txBody>
      <dsp:txXfrm>
        <a:off x="7374387" y="1890059"/>
        <a:ext cx="3135684" cy="2407555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5F153CB-7F7F-4F91-B2FA-B5F598F82EC7}">
      <dsp:nvSpPr>
        <dsp:cNvPr id="0" name=""/>
        <dsp:cNvSpPr/>
      </dsp:nvSpPr>
      <dsp:spPr>
        <a:xfrm>
          <a:off x="5527" y="231620"/>
          <a:ext cx="1097489" cy="109748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6630761-3620-47B7-AAAE-FD78C9BD321B}">
      <dsp:nvSpPr>
        <dsp:cNvPr id="0" name=""/>
        <dsp:cNvSpPr/>
      </dsp:nvSpPr>
      <dsp:spPr>
        <a:xfrm>
          <a:off x="5527" y="1496350"/>
          <a:ext cx="3135684" cy="4703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600" kern="1200"/>
            <a:t>4. Enhance Online Presence</a:t>
          </a:r>
        </a:p>
      </dsp:txBody>
      <dsp:txXfrm>
        <a:off x="5527" y="1496350"/>
        <a:ext cx="3135684" cy="470352"/>
      </dsp:txXfrm>
    </dsp:sp>
    <dsp:sp modelId="{3DDDCD1E-5679-4470-8FA8-9FBDE7E5FB8C}">
      <dsp:nvSpPr>
        <dsp:cNvPr id="0" name=""/>
        <dsp:cNvSpPr/>
      </dsp:nvSpPr>
      <dsp:spPr>
        <a:xfrm>
          <a:off x="5527" y="2044489"/>
          <a:ext cx="3135684" cy="20764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Timeline: Start immediately, refine over 2-3 months.</a:t>
          </a: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Steps: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/>
            <a:t>Improve website and online ordering system.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/>
            <a:t>Increase social media activity and engage with customers.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/>
            <a:t>Collaborate with online food delivery platforms.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/>
            <a:t>Regularly update digital content and monitor online feedback.</a:t>
          </a:r>
        </a:p>
      </dsp:txBody>
      <dsp:txXfrm>
        <a:off x="5527" y="2044489"/>
        <a:ext cx="3135684" cy="2076434"/>
      </dsp:txXfrm>
    </dsp:sp>
    <dsp:sp modelId="{7B1A6DE3-A1D1-44D3-B3F5-6579933D7175}">
      <dsp:nvSpPr>
        <dsp:cNvPr id="0" name=""/>
        <dsp:cNvSpPr/>
      </dsp:nvSpPr>
      <dsp:spPr>
        <a:xfrm>
          <a:off x="3689957" y="231620"/>
          <a:ext cx="1097489" cy="109748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FD8ACB-C5A1-41B5-A65A-83FF58E9186C}">
      <dsp:nvSpPr>
        <dsp:cNvPr id="0" name=""/>
        <dsp:cNvSpPr/>
      </dsp:nvSpPr>
      <dsp:spPr>
        <a:xfrm>
          <a:off x="3689957" y="1496350"/>
          <a:ext cx="3135684" cy="4703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600" kern="1200"/>
            <a:t>5. Seasonal and Time-Based Campaigns</a:t>
          </a:r>
        </a:p>
      </dsp:txBody>
      <dsp:txXfrm>
        <a:off x="3689957" y="1496350"/>
        <a:ext cx="3135684" cy="470352"/>
      </dsp:txXfrm>
    </dsp:sp>
    <dsp:sp modelId="{F32F7F6B-D75F-4336-846C-0C8CE63A1E72}">
      <dsp:nvSpPr>
        <dsp:cNvPr id="0" name=""/>
        <dsp:cNvSpPr/>
      </dsp:nvSpPr>
      <dsp:spPr>
        <a:xfrm>
          <a:off x="3689957" y="2044489"/>
          <a:ext cx="3135684" cy="20764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Timeline: Plan 2-3 months before each season or holiday.</a:t>
          </a: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Steps: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/>
            <a:t>Identify key seasons/holidays and develop themed promotions.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/>
            <a:t>Design and schedule email marketing campaigns.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/>
            <a:t>Use social media to create excitement about seasonal offers.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/>
            <a:t>Track the performance of these campaigns and adjust for future seasons.</a:t>
          </a:r>
        </a:p>
      </dsp:txBody>
      <dsp:txXfrm>
        <a:off x="3689957" y="2044489"/>
        <a:ext cx="3135684" cy="2076434"/>
      </dsp:txXfrm>
    </dsp:sp>
    <dsp:sp modelId="{D5C6E34E-8AD9-413D-93D8-E93A1F331AA2}">
      <dsp:nvSpPr>
        <dsp:cNvPr id="0" name=""/>
        <dsp:cNvSpPr/>
      </dsp:nvSpPr>
      <dsp:spPr>
        <a:xfrm>
          <a:off x="7374387" y="231620"/>
          <a:ext cx="1097489" cy="109748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546F457-B713-4200-BD19-76C17808776C}">
      <dsp:nvSpPr>
        <dsp:cNvPr id="0" name=""/>
        <dsp:cNvSpPr/>
      </dsp:nvSpPr>
      <dsp:spPr>
        <a:xfrm>
          <a:off x="7374387" y="1496350"/>
          <a:ext cx="3135684" cy="4703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600" kern="1200"/>
            <a:t>6. Customer Engagement and Feedback</a:t>
          </a:r>
        </a:p>
      </dsp:txBody>
      <dsp:txXfrm>
        <a:off x="7374387" y="1496350"/>
        <a:ext cx="3135684" cy="470352"/>
      </dsp:txXfrm>
    </dsp:sp>
    <dsp:sp modelId="{EAF8FBC8-2D72-4D95-82F8-7E9CA582EC42}">
      <dsp:nvSpPr>
        <dsp:cNvPr id="0" name=""/>
        <dsp:cNvSpPr/>
      </dsp:nvSpPr>
      <dsp:spPr>
        <a:xfrm>
          <a:off x="7374387" y="2044489"/>
          <a:ext cx="3135684" cy="20764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Timeline: Implement within 1 month, then ongoing.</a:t>
          </a: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Steps: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/>
            <a:t>Set up a system for collecting customer feedback (online and in-store).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/>
            <a:t>Actively respond to feedback and reviews.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/>
            <a:t>Develop a loyalty program and promote it to customers.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/>
            <a:t>Use customer feedback to make continuous improvements.</a:t>
          </a:r>
        </a:p>
      </dsp:txBody>
      <dsp:txXfrm>
        <a:off x="7374387" y="2044489"/>
        <a:ext cx="3135684" cy="2076434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8364BC-F653-487D-BB7A-62628BF9FF08}">
      <dsp:nvSpPr>
        <dsp:cNvPr id="0" name=""/>
        <dsp:cNvSpPr/>
      </dsp:nvSpPr>
      <dsp:spPr>
        <a:xfrm>
          <a:off x="2169914" y="80662"/>
          <a:ext cx="1512000" cy="1512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53F2CF5-794D-4129-82F1-461E53FB1DEA}">
      <dsp:nvSpPr>
        <dsp:cNvPr id="0" name=""/>
        <dsp:cNvSpPr/>
      </dsp:nvSpPr>
      <dsp:spPr>
        <a:xfrm>
          <a:off x="765914" y="1766016"/>
          <a:ext cx="432000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600" b="1" kern="1200"/>
            <a:t>Monitoring and Evaluation</a:t>
          </a:r>
          <a:endParaRPr lang="en-US" sz="2600" kern="1200"/>
        </a:p>
      </dsp:txBody>
      <dsp:txXfrm>
        <a:off x="765914" y="1766016"/>
        <a:ext cx="4320000" cy="648000"/>
      </dsp:txXfrm>
    </dsp:sp>
    <dsp:sp modelId="{2B3E80C5-EF32-466E-8F40-B489F65BBC56}">
      <dsp:nvSpPr>
        <dsp:cNvPr id="0" name=""/>
        <dsp:cNvSpPr/>
      </dsp:nvSpPr>
      <dsp:spPr>
        <a:xfrm>
          <a:off x="765914" y="2494645"/>
          <a:ext cx="4320000" cy="16174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/>
            <a:t>Frequency</a:t>
          </a:r>
          <a:r>
            <a:rPr lang="en-US" sz="1700" kern="1200"/>
            <a:t>: Monthly review of sales data and campaign performance.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/>
            <a:t>Metrics</a:t>
          </a:r>
          <a:r>
            <a:rPr lang="en-US" sz="1700" kern="1200"/>
            <a:t>: Sales figures, customer feedback, online engagement metrics, event attendance.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/>
            <a:t>Adjustment</a:t>
          </a:r>
          <a:r>
            <a:rPr lang="en-US" sz="1700" kern="1200"/>
            <a:t>: Be prepared to make swift changes based on what the data shows.</a:t>
          </a:r>
        </a:p>
      </dsp:txBody>
      <dsp:txXfrm>
        <a:off x="765914" y="2494645"/>
        <a:ext cx="4320000" cy="1617497"/>
      </dsp:txXfrm>
    </dsp:sp>
    <dsp:sp modelId="{94C75322-AE49-4A7C-AD59-E0F04654B282}">
      <dsp:nvSpPr>
        <dsp:cNvPr id="0" name=""/>
        <dsp:cNvSpPr/>
      </dsp:nvSpPr>
      <dsp:spPr>
        <a:xfrm>
          <a:off x="7245914" y="80662"/>
          <a:ext cx="1512000" cy="1512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E96132-2E3E-4BCD-AA73-D6BAFE246293}">
      <dsp:nvSpPr>
        <dsp:cNvPr id="0" name=""/>
        <dsp:cNvSpPr/>
      </dsp:nvSpPr>
      <dsp:spPr>
        <a:xfrm>
          <a:off x="5841914" y="1766016"/>
          <a:ext cx="432000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600" b="1" kern="1200"/>
            <a:t>Staff Involvement and Training</a:t>
          </a:r>
          <a:endParaRPr lang="en-US" sz="2600" kern="1200"/>
        </a:p>
      </dsp:txBody>
      <dsp:txXfrm>
        <a:off x="5841914" y="1766016"/>
        <a:ext cx="4320000" cy="648000"/>
      </dsp:txXfrm>
    </dsp:sp>
    <dsp:sp modelId="{57F98559-4FDB-40A0-ACF9-2CCB36A2BDFE}">
      <dsp:nvSpPr>
        <dsp:cNvPr id="0" name=""/>
        <dsp:cNvSpPr/>
      </dsp:nvSpPr>
      <dsp:spPr>
        <a:xfrm>
          <a:off x="5841914" y="2494645"/>
          <a:ext cx="4320000" cy="16174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/>
            <a:t>Importance</a:t>
          </a:r>
          <a:r>
            <a:rPr lang="en-US" sz="1700" kern="1200"/>
            <a:t>: Staff should be fully informed and trained on all new initiatives and promotions.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/>
            <a:t>Approach</a:t>
          </a:r>
          <a:r>
            <a:rPr lang="en-US" sz="1700" kern="1200"/>
            <a:t>: Regular staff meetings and training sessions to ensure everyone is aligned with the marketing efforts.</a:t>
          </a:r>
        </a:p>
      </dsp:txBody>
      <dsp:txXfrm>
        <a:off x="5841914" y="2494645"/>
        <a:ext cx="4320000" cy="1617497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E0522C5-5F84-4DEB-9744-2494B1A42E4F}">
      <dsp:nvSpPr>
        <dsp:cNvPr id="0" name=""/>
        <dsp:cNvSpPr/>
      </dsp:nvSpPr>
      <dsp:spPr>
        <a:xfrm>
          <a:off x="770502" y="0"/>
          <a:ext cx="1510523" cy="151052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862305-09FF-4847-9AB8-48290FA2C561}">
      <dsp:nvSpPr>
        <dsp:cNvPr id="0" name=""/>
        <dsp:cNvSpPr/>
      </dsp:nvSpPr>
      <dsp:spPr>
        <a:xfrm>
          <a:off x="770502" y="1690814"/>
          <a:ext cx="4315781" cy="6473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400" b="1" kern="1200"/>
            <a:t>Total Estimated Monthly Budget:</a:t>
          </a:r>
          <a:endParaRPr lang="en-US" sz="2400" kern="1200"/>
        </a:p>
      </dsp:txBody>
      <dsp:txXfrm>
        <a:off x="770502" y="1690814"/>
        <a:ext cx="4315781" cy="647367"/>
      </dsp:txXfrm>
    </dsp:sp>
    <dsp:sp modelId="{DCB813E4-F396-43EE-950F-C736C9907A6D}">
      <dsp:nvSpPr>
        <dsp:cNvPr id="0" name=""/>
        <dsp:cNvSpPr/>
      </dsp:nvSpPr>
      <dsp:spPr>
        <a:xfrm>
          <a:off x="770502" y="2422037"/>
          <a:ext cx="4315781" cy="17707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/>
            <a:t>Minimum</a:t>
          </a:r>
          <a:r>
            <a:rPr lang="en-US" sz="1700" kern="1200"/>
            <a:t>:</a:t>
          </a:r>
          <a:r>
            <a:rPr lang="en-US" sz="1700" kern="1200">
              <a:latin typeface="Calibri Light" panose="020F0302020204030204"/>
            </a:rPr>
            <a:t> </a:t>
          </a:r>
          <a:r>
            <a:rPr lang="en-US" sz="1700" kern="1200">
              <a:solidFill>
                <a:srgbClr val="374151"/>
              </a:solidFill>
            </a:rPr>
            <a:t>₹1,30,000</a:t>
          </a:r>
        </a:p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/>
            <a:t>Maximum</a:t>
          </a:r>
          <a:r>
            <a:rPr lang="en-US" sz="1700" kern="1200"/>
            <a:t>:</a:t>
          </a:r>
          <a:r>
            <a:rPr lang="en-US" sz="1700" kern="1200">
              <a:latin typeface="Calibri Light" panose="020F0302020204030204"/>
            </a:rPr>
            <a:t> </a:t>
          </a:r>
          <a:r>
            <a:rPr lang="en-US" sz="1700" kern="1200">
              <a:solidFill>
                <a:srgbClr val="374151"/>
              </a:solidFill>
            </a:rPr>
            <a:t>₹3,35,000</a:t>
          </a:r>
        </a:p>
      </dsp:txBody>
      <dsp:txXfrm>
        <a:off x="770502" y="2422037"/>
        <a:ext cx="4315781" cy="1770767"/>
      </dsp:txXfrm>
    </dsp:sp>
    <dsp:sp modelId="{B7580DA2-43D2-45A1-A3CE-FED692D55440}">
      <dsp:nvSpPr>
        <dsp:cNvPr id="0" name=""/>
        <dsp:cNvSpPr/>
      </dsp:nvSpPr>
      <dsp:spPr>
        <a:xfrm>
          <a:off x="5841545" y="0"/>
          <a:ext cx="1510523" cy="151052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EC1406-C828-42A1-AA42-C8C7512CE1F6}">
      <dsp:nvSpPr>
        <dsp:cNvPr id="0" name=""/>
        <dsp:cNvSpPr/>
      </dsp:nvSpPr>
      <dsp:spPr>
        <a:xfrm>
          <a:off x="5841545" y="1690814"/>
          <a:ext cx="4315781" cy="6473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400" b="1" kern="1200"/>
            <a:t>Additional Considerations:</a:t>
          </a:r>
          <a:endParaRPr lang="en-US" sz="2400" kern="1200"/>
        </a:p>
      </dsp:txBody>
      <dsp:txXfrm>
        <a:off x="5841545" y="1690814"/>
        <a:ext cx="4315781" cy="647367"/>
      </dsp:txXfrm>
    </dsp:sp>
    <dsp:sp modelId="{566E3FDB-D2C5-4151-8D68-777DB5A1CF7D}">
      <dsp:nvSpPr>
        <dsp:cNvPr id="0" name=""/>
        <dsp:cNvSpPr/>
      </dsp:nvSpPr>
      <dsp:spPr>
        <a:xfrm>
          <a:off x="5841545" y="2422037"/>
          <a:ext cx="4315781" cy="17707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/>
            <a:t>Staff Training</a:t>
          </a:r>
          <a:r>
            <a:rPr lang="en-US" sz="1700" kern="1200"/>
            <a:t>: For new menu items or services.</a:t>
          </a:r>
        </a:p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/>
            <a:t>Contingency Funds</a:t>
          </a:r>
          <a:r>
            <a:rPr lang="en-US" sz="1700" kern="1200"/>
            <a:t>: Allocate around 10-15% of the total budget for unforeseen expenses.</a:t>
          </a:r>
        </a:p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/>
            <a:t>Monitoring &amp; Evaluation</a:t>
          </a:r>
          <a:r>
            <a:rPr lang="en-US" sz="1700" kern="1200"/>
            <a:t>: Budget for tools or services to track the effectiveness of these strategies.</a:t>
          </a:r>
        </a:p>
      </dsp:txBody>
      <dsp:txXfrm>
        <a:off x="5841545" y="2422037"/>
        <a:ext cx="4315781" cy="177076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BA3F8C-1491-488E-A649-B405337011BF}" type="datetimeFigureOut">
              <a:t>7/3/25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F9C4F3-069E-4035-BE99-8C00FA12C00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70239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a38f13bb3a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2a38f13bb3a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9330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0904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4271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4"/>
          <p:cNvSpPr txBox="1">
            <a:spLocks noGrp="1"/>
          </p:cNvSpPr>
          <p:nvPr>
            <p:ph type="title"/>
          </p:nvPr>
        </p:nvSpPr>
        <p:spPr>
          <a:xfrm>
            <a:off x="415600" y="546667"/>
            <a:ext cx="11360800" cy="81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body" idx="1"/>
          </p:nvPr>
        </p:nvSpPr>
        <p:spPr>
          <a:xfrm>
            <a:off x="415600" y="1639833"/>
            <a:ext cx="11360800" cy="445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sldNum" idx="12"/>
          </p:nvPr>
        </p:nvSpPr>
        <p:spPr>
          <a:xfrm>
            <a:off x="11280575" y="6201587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176622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323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1216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7/3/25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5694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7/3/25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4099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7/3/25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5831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7/3/25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5499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7/3/25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9293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7/3/25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0624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7/3/25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4566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5" r:id="rId1"/>
    <p:sldLayoutId id="2147483816" r:id="rId2"/>
    <p:sldLayoutId id="2147483817" r:id="rId3"/>
    <p:sldLayoutId id="2147483818" r:id="rId4"/>
    <p:sldLayoutId id="2147483819" r:id="rId5"/>
    <p:sldLayoutId id="2147483820" r:id="rId6"/>
    <p:sldLayoutId id="2147483821" r:id="rId7"/>
    <p:sldLayoutId id="2147483822" r:id="rId8"/>
    <p:sldLayoutId id="2147483823" r:id="rId9"/>
    <p:sldLayoutId id="2147483824" r:id="rId10"/>
    <p:sldLayoutId id="2147483825" r:id="rId11"/>
    <p:sldLayoutId id="214748382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9089EED9-F54D-4F20-A2C6-949DE41769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C155AF31-63C7-495B-94AD-F15F2619E3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6175"/>
            <a:ext cx="12192000" cy="4842297"/>
          </a:xfrm>
          <a:custGeom>
            <a:avLst/>
            <a:gdLst>
              <a:gd name="connsiteX0" fmla="*/ 4175374 w 12192000"/>
              <a:gd name="connsiteY0" fmla="*/ 13 h 4541267"/>
              <a:gd name="connsiteX1" fmla="*/ 4171715 w 12192000"/>
              <a:gd name="connsiteY1" fmla="*/ 10474 h 4541267"/>
              <a:gd name="connsiteX2" fmla="*/ 4199128 w 12192000"/>
              <a:gd name="connsiteY2" fmla="*/ 26390 h 4541267"/>
              <a:gd name="connsiteX3" fmla="*/ 4403547 w 12192000"/>
              <a:gd name="connsiteY3" fmla="*/ 18361 h 4541267"/>
              <a:gd name="connsiteX4" fmla="*/ 4455762 w 12192000"/>
              <a:gd name="connsiteY4" fmla="*/ 23384 h 4541267"/>
              <a:gd name="connsiteX5" fmla="*/ 4501720 w 12192000"/>
              <a:gd name="connsiteY5" fmla="*/ 13360 h 4541267"/>
              <a:gd name="connsiteX6" fmla="*/ 4520780 w 12192000"/>
              <a:gd name="connsiteY6" fmla="*/ 18547 h 4541267"/>
              <a:gd name="connsiteX7" fmla="*/ 4524071 w 12192000"/>
              <a:gd name="connsiteY7" fmla="*/ 19600 h 4541267"/>
              <a:gd name="connsiteX8" fmla="*/ 4537225 w 12192000"/>
              <a:gd name="connsiteY8" fmla="*/ 20364 h 4541267"/>
              <a:gd name="connsiteX9" fmla="*/ 4540932 w 12192000"/>
              <a:gd name="connsiteY9" fmla="*/ 24891 h 4541267"/>
              <a:gd name="connsiteX10" fmla="*/ 4560732 w 12192000"/>
              <a:gd name="connsiteY10" fmla="*/ 29131 h 4541267"/>
              <a:gd name="connsiteX11" fmla="*/ 4584946 w 12192000"/>
              <a:gd name="connsiteY11" fmla="*/ 29335 h 4541267"/>
              <a:gd name="connsiteX12" fmla="*/ 4670972 w 12192000"/>
              <a:gd name="connsiteY12" fmla="*/ 30531 h 4541267"/>
              <a:gd name="connsiteX13" fmla="*/ 4685002 w 12192000"/>
              <a:gd name="connsiteY13" fmla="*/ 28086 h 4541267"/>
              <a:gd name="connsiteX14" fmla="*/ 4730795 w 12192000"/>
              <a:gd name="connsiteY14" fmla="*/ 32164 h 4541267"/>
              <a:gd name="connsiteX15" fmla="*/ 4771603 w 12192000"/>
              <a:gd name="connsiteY15" fmla="*/ 33081 h 4541267"/>
              <a:gd name="connsiteX16" fmla="*/ 4798044 w 12192000"/>
              <a:gd name="connsiteY16" fmla="*/ 31136 h 4541267"/>
              <a:gd name="connsiteX17" fmla="*/ 4804975 w 12192000"/>
              <a:gd name="connsiteY17" fmla="*/ 32748 h 4541267"/>
              <a:gd name="connsiteX18" fmla="*/ 4831601 w 12192000"/>
              <a:gd name="connsiteY18" fmla="*/ 33788 h 4541267"/>
              <a:gd name="connsiteX19" fmla="*/ 4845162 w 12192000"/>
              <a:gd name="connsiteY19" fmla="*/ 31398 h 4541267"/>
              <a:gd name="connsiteX20" fmla="*/ 4858548 w 12192000"/>
              <a:gd name="connsiteY20" fmla="*/ 36900 h 4541267"/>
              <a:gd name="connsiteX21" fmla="*/ 4861820 w 12192000"/>
              <a:gd name="connsiteY21" fmla="*/ 40932 h 4541267"/>
              <a:gd name="connsiteX22" fmla="*/ 4880767 w 12192000"/>
              <a:gd name="connsiteY22" fmla="*/ 39122 h 4541267"/>
              <a:gd name="connsiteX23" fmla="*/ 4896300 w 12192000"/>
              <a:gd name="connsiteY23" fmla="*/ 43062 h 4541267"/>
              <a:gd name="connsiteX24" fmla="*/ 4909841 w 12192000"/>
              <a:gd name="connsiteY24" fmla="*/ 40486 h 4541267"/>
              <a:gd name="connsiteX25" fmla="*/ 4915461 w 12192000"/>
              <a:gd name="connsiteY25" fmla="*/ 41067 h 4541267"/>
              <a:gd name="connsiteX26" fmla="*/ 4929430 w 12192000"/>
              <a:gd name="connsiteY26" fmla="*/ 43016 h 4541267"/>
              <a:gd name="connsiteX27" fmla="*/ 4953531 w 12192000"/>
              <a:gd name="connsiteY27" fmla="*/ 47349 h 4541267"/>
              <a:gd name="connsiteX28" fmla="*/ 4961050 w 12192000"/>
              <a:gd name="connsiteY28" fmla="*/ 47952 h 4541267"/>
              <a:gd name="connsiteX29" fmla="*/ 4977419 w 12192000"/>
              <a:gd name="connsiteY29" fmla="*/ 54577 h 4541267"/>
              <a:gd name="connsiteX30" fmla="*/ 5009106 w 12192000"/>
              <a:gd name="connsiteY30" fmla="*/ 60243 h 4541267"/>
              <a:gd name="connsiteX31" fmla="*/ 5064895 w 12192000"/>
              <a:gd name="connsiteY31" fmla="*/ 80012 h 4541267"/>
              <a:gd name="connsiteX32" fmla="*/ 5097688 w 12192000"/>
              <a:gd name="connsiteY32" fmla="*/ 89446 h 4541267"/>
              <a:gd name="connsiteX33" fmla="*/ 5119875 w 12192000"/>
              <a:gd name="connsiteY33" fmla="*/ 98141 h 4541267"/>
              <a:gd name="connsiteX34" fmla="*/ 5185361 w 12192000"/>
              <a:gd name="connsiteY34" fmla="*/ 110421 h 4541267"/>
              <a:gd name="connsiteX35" fmla="*/ 5297679 w 12192000"/>
              <a:gd name="connsiteY35" fmla="*/ 126656 h 4541267"/>
              <a:gd name="connsiteX36" fmla="*/ 5320681 w 12192000"/>
              <a:gd name="connsiteY36" fmla="*/ 131018 h 4541267"/>
              <a:gd name="connsiteX37" fmla="*/ 5336842 w 12192000"/>
              <a:gd name="connsiteY37" fmla="*/ 138371 h 4541267"/>
              <a:gd name="connsiteX38" fmla="*/ 5337444 w 12192000"/>
              <a:gd name="connsiteY38" fmla="*/ 143216 h 4541267"/>
              <a:gd name="connsiteX39" fmla="*/ 5349516 w 12192000"/>
              <a:gd name="connsiteY39" fmla="*/ 146194 h 4541267"/>
              <a:gd name="connsiteX40" fmla="*/ 5351972 w 12192000"/>
              <a:gd name="connsiteY40" fmla="*/ 147738 h 4541267"/>
              <a:gd name="connsiteX41" fmla="*/ 5366814 w 12192000"/>
              <a:gd name="connsiteY41" fmla="*/ 155843 h 4541267"/>
              <a:gd name="connsiteX42" fmla="*/ 5417244 w 12192000"/>
              <a:gd name="connsiteY42" fmla="*/ 154449 h 4541267"/>
              <a:gd name="connsiteX43" fmla="*/ 5463870 w 12192000"/>
              <a:gd name="connsiteY43" fmla="*/ 168114 h 4541267"/>
              <a:gd name="connsiteX44" fmla="*/ 5664412 w 12192000"/>
              <a:gd name="connsiteY44" fmla="*/ 195879 h 4541267"/>
              <a:gd name="connsiteX45" fmla="*/ 5680257 w 12192000"/>
              <a:gd name="connsiteY45" fmla="*/ 215394 h 4541267"/>
              <a:gd name="connsiteX46" fmla="*/ 5757046 w 12192000"/>
              <a:gd name="connsiteY46" fmla="*/ 232193 h 4541267"/>
              <a:gd name="connsiteX47" fmla="*/ 5899668 w 12192000"/>
              <a:gd name="connsiteY47" fmla="*/ 229600 h 4541267"/>
              <a:gd name="connsiteX48" fmla="*/ 6042086 w 12192000"/>
              <a:gd name="connsiteY48" fmla="*/ 259219 h 4541267"/>
              <a:gd name="connsiteX49" fmla="*/ 6058069 w 12192000"/>
              <a:gd name="connsiteY49" fmla="*/ 255319 h 4541267"/>
              <a:gd name="connsiteX50" fmla="*/ 6074445 w 12192000"/>
              <a:gd name="connsiteY50" fmla="*/ 254530 h 4541267"/>
              <a:gd name="connsiteX51" fmla="*/ 6075960 w 12192000"/>
              <a:gd name="connsiteY51" fmla="*/ 255513 h 4541267"/>
              <a:gd name="connsiteX52" fmla="*/ 6093540 w 12192000"/>
              <a:gd name="connsiteY52" fmla="*/ 257803 h 4541267"/>
              <a:gd name="connsiteX53" fmla="*/ 6098369 w 12192000"/>
              <a:gd name="connsiteY53" fmla="*/ 256147 h 4541267"/>
              <a:gd name="connsiteX54" fmla="*/ 6110738 w 12192000"/>
              <a:gd name="connsiteY54" fmla="*/ 257042 h 4541267"/>
              <a:gd name="connsiteX55" fmla="*/ 6135933 w 12192000"/>
              <a:gd name="connsiteY55" fmla="*/ 256983 h 4541267"/>
              <a:gd name="connsiteX56" fmla="*/ 6139871 w 12192000"/>
              <a:gd name="connsiteY56" fmla="*/ 258681 h 4541267"/>
              <a:gd name="connsiteX57" fmla="*/ 6176662 w 12192000"/>
              <a:gd name="connsiteY57" fmla="*/ 261253 h 4541267"/>
              <a:gd name="connsiteX58" fmla="*/ 6176801 w 12192000"/>
              <a:gd name="connsiteY58" fmla="*/ 262100 h 4541267"/>
              <a:gd name="connsiteX59" fmla="*/ 6185563 w 12192000"/>
              <a:gd name="connsiteY59" fmla="*/ 266369 h 4541267"/>
              <a:gd name="connsiteX60" fmla="*/ 6203148 w 12192000"/>
              <a:gd name="connsiteY60" fmla="*/ 272679 h 4541267"/>
              <a:gd name="connsiteX61" fmla="*/ 6239136 w 12192000"/>
              <a:gd name="connsiteY61" fmla="*/ 297265 h 4541267"/>
              <a:gd name="connsiteX62" fmla="*/ 6277452 w 12192000"/>
              <a:gd name="connsiteY62" fmla="*/ 300037 h 4541267"/>
              <a:gd name="connsiteX63" fmla="*/ 6284979 w 12192000"/>
              <a:gd name="connsiteY63" fmla="*/ 301039 h 4541267"/>
              <a:gd name="connsiteX64" fmla="*/ 6285055 w 12192000"/>
              <a:gd name="connsiteY64" fmla="*/ 301242 h 4541267"/>
              <a:gd name="connsiteX65" fmla="*/ 6292844 w 12192000"/>
              <a:gd name="connsiteY65" fmla="*/ 302664 h 4541267"/>
              <a:gd name="connsiteX66" fmla="*/ 6298705 w 12192000"/>
              <a:gd name="connsiteY66" fmla="*/ 302865 h 4541267"/>
              <a:gd name="connsiteX67" fmla="*/ 6313308 w 12192000"/>
              <a:gd name="connsiteY67" fmla="*/ 304809 h 4541267"/>
              <a:gd name="connsiteX68" fmla="*/ 6317834 w 12192000"/>
              <a:gd name="connsiteY68" fmla="*/ 306696 h 4541267"/>
              <a:gd name="connsiteX69" fmla="*/ 6318907 w 12192000"/>
              <a:gd name="connsiteY69" fmla="*/ 309202 h 4541267"/>
              <a:gd name="connsiteX70" fmla="*/ 6320341 w 12192000"/>
              <a:gd name="connsiteY70" fmla="*/ 309131 h 4541267"/>
              <a:gd name="connsiteX71" fmla="*/ 6345071 w 12192000"/>
              <a:gd name="connsiteY71" fmla="*/ 318962 h 4541267"/>
              <a:gd name="connsiteX72" fmla="*/ 6403531 w 12192000"/>
              <a:gd name="connsiteY72" fmla="*/ 334044 h 4541267"/>
              <a:gd name="connsiteX73" fmla="*/ 6438176 w 12192000"/>
              <a:gd name="connsiteY73" fmla="*/ 339858 h 4541267"/>
              <a:gd name="connsiteX74" fmla="*/ 6531805 w 12192000"/>
              <a:gd name="connsiteY74" fmla="*/ 358871 h 4541267"/>
              <a:gd name="connsiteX75" fmla="*/ 6624812 w 12192000"/>
              <a:gd name="connsiteY75" fmla="*/ 380302 h 4541267"/>
              <a:gd name="connsiteX76" fmla="*/ 6665821 w 12192000"/>
              <a:gd name="connsiteY76" fmla="*/ 404165 h 4541267"/>
              <a:gd name="connsiteX77" fmla="*/ 6671133 w 12192000"/>
              <a:gd name="connsiteY77" fmla="*/ 405424 h 4541267"/>
              <a:gd name="connsiteX78" fmla="*/ 6685990 w 12192000"/>
              <a:gd name="connsiteY78" fmla="*/ 405411 h 4541267"/>
              <a:gd name="connsiteX79" fmla="*/ 6691636 w 12192000"/>
              <a:gd name="connsiteY79" fmla="*/ 404837 h 4541267"/>
              <a:gd name="connsiteX80" fmla="*/ 6699772 w 12192000"/>
              <a:gd name="connsiteY80" fmla="*/ 405207 h 4541267"/>
              <a:gd name="connsiteX81" fmla="*/ 6699955 w 12192000"/>
              <a:gd name="connsiteY81" fmla="*/ 405398 h 4541267"/>
              <a:gd name="connsiteX82" fmla="*/ 6707613 w 12192000"/>
              <a:gd name="connsiteY82" fmla="*/ 405391 h 4541267"/>
              <a:gd name="connsiteX83" fmla="*/ 6745320 w 12192000"/>
              <a:gd name="connsiteY83" fmla="*/ 403067 h 4541267"/>
              <a:gd name="connsiteX84" fmla="*/ 6792811 w 12192000"/>
              <a:gd name="connsiteY84" fmla="*/ 422483 h 4541267"/>
              <a:gd name="connsiteX85" fmla="*/ 6812882 w 12192000"/>
              <a:gd name="connsiteY85" fmla="*/ 426365 h 4541267"/>
              <a:gd name="connsiteX86" fmla="*/ 6823500 w 12192000"/>
              <a:gd name="connsiteY86" fmla="*/ 429406 h 4541267"/>
              <a:gd name="connsiteX87" fmla="*/ 6824098 w 12192000"/>
              <a:gd name="connsiteY87" fmla="*/ 430219 h 4541267"/>
              <a:gd name="connsiteX88" fmla="*/ 6860252 w 12192000"/>
              <a:gd name="connsiteY88" fmla="*/ 427902 h 4541267"/>
              <a:gd name="connsiteX89" fmla="*/ 6864904 w 12192000"/>
              <a:gd name="connsiteY89" fmla="*/ 429051 h 4541267"/>
              <a:gd name="connsiteX90" fmla="*/ 6888662 w 12192000"/>
              <a:gd name="connsiteY90" fmla="*/ 425676 h 4541267"/>
              <a:gd name="connsiteX91" fmla="*/ 6900835 w 12192000"/>
              <a:gd name="connsiteY91" fmla="*/ 424926 h 4541267"/>
              <a:gd name="connsiteX92" fmla="*/ 6904484 w 12192000"/>
              <a:gd name="connsiteY92" fmla="*/ 422663 h 4541267"/>
              <a:gd name="connsiteX93" fmla="*/ 6922346 w 12192000"/>
              <a:gd name="connsiteY93" fmla="*/ 422599 h 4541267"/>
              <a:gd name="connsiteX94" fmla="*/ 6924318 w 12192000"/>
              <a:gd name="connsiteY94" fmla="*/ 423364 h 4541267"/>
              <a:gd name="connsiteX95" fmla="*/ 6939344 w 12192000"/>
              <a:gd name="connsiteY95" fmla="*/ 420433 h 4541267"/>
              <a:gd name="connsiteX96" fmla="*/ 6952296 w 12192000"/>
              <a:gd name="connsiteY96" fmla="*/ 414496 h 4541267"/>
              <a:gd name="connsiteX97" fmla="*/ 7103052 w 12192000"/>
              <a:gd name="connsiteY97" fmla="*/ 424841 h 4541267"/>
              <a:gd name="connsiteX98" fmla="*/ 7246485 w 12192000"/>
              <a:gd name="connsiteY98" fmla="*/ 421500 h 4541267"/>
              <a:gd name="connsiteX99" fmla="*/ 7391440 w 12192000"/>
              <a:gd name="connsiteY99" fmla="*/ 426989 h 4541267"/>
              <a:gd name="connsiteX100" fmla="*/ 7548358 w 12192000"/>
              <a:gd name="connsiteY100" fmla="*/ 427860 h 4541267"/>
              <a:gd name="connsiteX101" fmla="*/ 7599893 w 12192000"/>
              <a:gd name="connsiteY101" fmla="*/ 435145 h 4541267"/>
              <a:gd name="connsiteX102" fmla="*/ 7646750 w 12192000"/>
              <a:gd name="connsiteY102" fmla="*/ 427135 h 4541267"/>
              <a:gd name="connsiteX103" fmla="*/ 7665217 w 12192000"/>
              <a:gd name="connsiteY103" fmla="*/ 433142 h 4541267"/>
              <a:gd name="connsiteX104" fmla="*/ 7668385 w 12192000"/>
              <a:gd name="connsiteY104" fmla="*/ 434335 h 4541267"/>
              <a:gd name="connsiteX105" fmla="*/ 7681420 w 12192000"/>
              <a:gd name="connsiteY105" fmla="*/ 435671 h 4541267"/>
              <a:gd name="connsiteX106" fmla="*/ 7684651 w 12192000"/>
              <a:gd name="connsiteY106" fmla="*/ 440352 h 4541267"/>
              <a:gd name="connsiteX107" fmla="*/ 7843050 w 12192000"/>
              <a:gd name="connsiteY107" fmla="*/ 447862 h 4541267"/>
              <a:gd name="connsiteX108" fmla="*/ 7911637 w 12192000"/>
              <a:gd name="connsiteY108" fmla="*/ 451302 h 4541267"/>
              <a:gd name="connsiteX109" fmla="*/ 7937365 w 12192000"/>
              <a:gd name="connsiteY109" fmla="*/ 456923 h 4541267"/>
              <a:gd name="connsiteX110" fmla="*/ 8037057 w 12192000"/>
              <a:gd name="connsiteY110" fmla="*/ 473946 h 4541267"/>
              <a:gd name="connsiteX111" fmla="*/ 8122868 w 12192000"/>
              <a:gd name="connsiteY111" fmla="*/ 484360 h 4541267"/>
              <a:gd name="connsiteX112" fmla="*/ 8186750 w 12192000"/>
              <a:gd name="connsiteY112" fmla="*/ 473523 h 4541267"/>
              <a:gd name="connsiteX113" fmla="*/ 8192054 w 12192000"/>
              <a:gd name="connsiteY113" fmla="*/ 477054 h 4541267"/>
              <a:gd name="connsiteX114" fmla="*/ 8235470 w 12192000"/>
              <a:gd name="connsiteY114" fmla="*/ 478559 h 4541267"/>
              <a:gd name="connsiteX115" fmla="*/ 8388968 w 12192000"/>
              <a:gd name="connsiteY115" fmla="*/ 461607 h 4541267"/>
              <a:gd name="connsiteX116" fmla="*/ 8473770 w 12192000"/>
              <a:gd name="connsiteY116" fmla="*/ 465162 h 4541267"/>
              <a:gd name="connsiteX117" fmla="*/ 8503642 w 12192000"/>
              <a:gd name="connsiteY117" fmla="*/ 470008 h 4541267"/>
              <a:gd name="connsiteX118" fmla="*/ 8553701 w 12192000"/>
              <a:gd name="connsiteY118" fmla="*/ 477906 h 4541267"/>
              <a:gd name="connsiteX119" fmla="*/ 8590556 w 12192000"/>
              <a:gd name="connsiteY119" fmla="*/ 492632 h 4541267"/>
              <a:gd name="connsiteX120" fmla="*/ 8632638 w 12192000"/>
              <a:gd name="connsiteY120" fmla="*/ 495738 h 4541267"/>
              <a:gd name="connsiteX121" fmla="*/ 8643140 w 12192000"/>
              <a:gd name="connsiteY121" fmla="*/ 485045 h 4541267"/>
              <a:gd name="connsiteX122" fmla="*/ 8687917 w 12192000"/>
              <a:gd name="connsiteY122" fmla="*/ 492071 h 4541267"/>
              <a:gd name="connsiteX123" fmla="*/ 8755765 w 12192000"/>
              <a:gd name="connsiteY123" fmla="*/ 503982 h 4541267"/>
              <a:gd name="connsiteX124" fmla="*/ 8795085 w 12192000"/>
              <a:gd name="connsiteY124" fmla="*/ 507904 h 4541267"/>
              <a:gd name="connsiteX125" fmla="*/ 8902279 w 12192000"/>
              <a:gd name="connsiteY125" fmla="*/ 521818 h 4541267"/>
              <a:gd name="connsiteX126" fmla="*/ 9009490 w 12192000"/>
              <a:gd name="connsiteY126" fmla="*/ 538194 h 4541267"/>
              <a:gd name="connsiteX127" fmla="*/ 9072120 w 12192000"/>
              <a:gd name="connsiteY127" fmla="*/ 561668 h 4541267"/>
              <a:gd name="connsiteX128" fmla="*/ 9160343 w 12192000"/>
              <a:gd name="connsiteY128" fmla="*/ 573641 h 4541267"/>
              <a:gd name="connsiteX129" fmla="*/ 9174981 w 12192000"/>
              <a:gd name="connsiteY129" fmla="*/ 577663 h 4541267"/>
              <a:gd name="connsiteX130" fmla="*/ 9278987 w 12192000"/>
              <a:gd name="connsiteY130" fmla="*/ 596161 h 4541267"/>
              <a:gd name="connsiteX131" fmla="*/ 9400617 w 12192000"/>
              <a:gd name="connsiteY131" fmla="*/ 598994 h 4541267"/>
              <a:gd name="connsiteX132" fmla="*/ 9552261 w 12192000"/>
              <a:gd name="connsiteY132" fmla="*/ 650991 h 4541267"/>
              <a:gd name="connsiteX133" fmla="*/ 9822258 w 12192000"/>
              <a:gd name="connsiteY133" fmla="*/ 730484 h 4541267"/>
              <a:gd name="connsiteX134" fmla="*/ 10113244 w 12192000"/>
              <a:gd name="connsiteY134" fmla="*/ 761586 h 4541267"/>
              <a:gd name="connsiteX135" fmla="*/ 10189871 w 12192000"/>
              <a:gd name="connsiteY135" fmla="*/ 756395 h 4541267"/>
              <a:gd name="connsiteX136" fmla="*/ 10414253 w 12192000"/>
              <a:gd name="connsiteY136" fmla="*/ 746175 h 4541267"/>
              <a:gd name="connsiteX137" fmla="*/ 10642574 w 12192000"/>
              <a:gd name="connsiteY137" fmla="*/ 693308 h 4541267"/>
              <a:gd name="connsiteX138" fmla="*/ 10786007 w 12192000"/>
              <a:gd name="connsiteY138" fmla="*/ 684599 h 4541267"/>
              <a:gd name="connsiteX139" fmla="*/ 10854151 w 12192000"/>
              <a:gd name="connsiteY139" fmla="*/ 670921 h 4541267"/>
              <a:gd name="connsiteX140" fmla="*/ 10901354 w 12192000"/>
              <a:gd name="connsiteY140" fmla="*/ 670267 h 4541267"/>
              <a:gd name="connsiteX141" fmla="*/ 10929658 w 12192000"/>
              <a:gd name="connsiteY141" fmla="*/ 668675 h 4541267"/>
              <a:gd name="connsiteX142" fmla="*/ 10978685 w 12192000"/>
              <a:gd name="connsiteY142" fmla="*/ 645904 h 4541267"/>
              <a:gd name="connsiteX143" fmla="*/ 11163594 w 12192000"/>
              <a:gd name="connsiteY143" fmla="*/ 638786 h 4541267"/>
              <a:gd name="connsiteX144" fmla="*/ 11340142 w 12192000"/>
              <a:gd name="connsiteY144" fmla="*/ 661756 h 4541267"/>
              <a:gd name="connsiteX145" fmla="*/ 11603318 w 12192000"/>
              <a:gd name="connsiteY145" fmla="*/ 596522 h 4541267"/>
              <a:gd name="connsiteX146" fmla="*/ 11630282 w 12192000"/>
              <a:gd name="connsiteY146" fmla="*/ 591403 h 4541267"/>
              <a:gd name="connsiteX147" fmla="*/ 11776458 w 12192000"/>
              <a:gd name="connsiteY147" fmla="*/ 566050 h 4541267"/>
              <a:gd name="connsiteX148" fmla="*/ 12105816 w 12192000"/>
              <a:gd name="connsiteY148" fmla="*/ 554311 h 4541267"/>
              <a:gd name="connsiteX149" fmla="*/ 12192000 w 12192000"/>
              <a:gd name="connsiteY149" fmla="*/ 507672 h 4541267"/>
              <a:gd name="connsiteX150" fmla="*/ 12192000 w 12192000"/>
              <a:gd name="connsiteY150" fmla="*/ 2530382 h 4541267"/>
              <a:gd name="connsiteX151" fmla="*/ 12192000 w 12192000"/>
              <a:gd name="connsiteY151" fmla="*/ 3315691 h 4541267"/>
              <a:gd name="connsiteX152" fmla="*/ 12192000 w 12192000"/>
              <a:gd name="connsiteY152" fmla="*/ 4541267 h 4541267"/>
              <a:gd name="connsiteX153" fmla="*/ 0 w 12192000"/>
              <a:gd name="connsiteY153" fmla="*/ 4541267 h 4541267"/>
              <a:gd name="connsiteX154" fmla="*/ 0 w 12192000"/>
              <a:gd name="connsiteY154" fmla="*/ 3315691 h 4541267"/>
              <a:gd name="connsiteX155" fmla="*/ 0 w 12192000"/>
              <a:gd name="connsiteY155" fmla="*/ 2530382 h 4541267"/>
              <a:gd name="connsiteX156" fmla="*/ 0 w 12192000"/>
              <a:gd name="connsiteY156" fmla="*/ 394082 h 4541267"/>
              <a:gd name="connsiteX157" fmla="*/ 3948 w 12192000"/>
              <a:gd name="connsiteY157" fmla="*/ 393322 h 4541267"/>
              <a:gd name="connsiteX158" fmla="*/ 79987 w 12192000"/>
              <a:gd name="connsiteY158" fmla="*/ 383500 h 4541267"/>
              <a:gd name="connsiteX159" fmla="*/ 173247 w 12192000"/>
              <a:gd name="connsiteY159" fmla="*/ 348155 h 4541267"/>
              <a:gd name="connsiteX160" fmla="*/ 206877 w 12192000"/>
              <a:gd name="connsiteY160" fmla="*/ 344844 h 4541267"/>
              <a:gd name="connsiteX161" fmla="*/ 205655 w 12192000"/>
              <a:gd name="connsiteY161" fmla="*/ 338590 h 4541267"/>
              <a:gd name="connsiteX162" fmla="*/ 218147 w 12192000"/>
              <a:gd name="connsiteY162" fmla="*/ 338130 h 4541267"/>
              <a:gd name="connsiteX163" fmla="*/ 246031 w 12192000"/>
              <a:gd name="connsiteY163" fmla="*/ 337978 h 4541267"/>
              <a:gd name="connsiteX164" fmla="*/ 329529 w 12192000"/>
              <a:gd name="connsiteY164" fmla="*/ 336242 h 4541267"/>
              <a:gd name="connsiteX165" fmla="*/ 352311 w 12192000"/>
              <a:gd name="connsiteY165" fmla="*/ 324249 h 4541267"/>
              <a:gd name="connsiteX166" fmla="*/ 373861 w 12192000"/>
              <a:gd name="connsiteY166" fmla="*/ 324061 h 4541267"/>
              <a:gd name="connsiteX167" fmla="*/ 498838 w 12192000"/>
              <a:gd name="connsiteY167" fmla="*/ 307987 h 4541267"/>
              <a:gd name="connsiteX168" fmla="*/ 516021 w 12192000"/>
              <a:gd name="connsiteY168" fmla="*/ 306785 h 4541267"/>
              <a:gd name="connsiteX169" fmla="*/ 525327 w 12192000"/>
              <a:gd name="connsiteY169" fmla="*/ 301396 h 4541267"/>
              <a:gd name="connsiteX170" fmla="*/ 558651 w 12192000"/>
              <a:gd name="connsiteY170" fmla="*/ 300324 h 4541267"/>
              <a:gd name="connsiteX171" fmla="*/ 560193 w 12192000"/>
              <a:gd name="connsiteY171" fmla="*/ 297256 h 4541267"/>
              <a:gd name="connsiteX172" fmla="*/ 669729 w 12192000"/>
              <a:gd name="connsiteY172" fmla="*/ 270914 h 4541267"/>
              <a:gd name="connsiteX173" fmla="*/ 688496 w 12192000"/>
              <a:gd name="connsiteY173" fmla="*/ 266563 h 4541267"/>
              <a:gd name="connsiteX174" fmla="*/ 704711 w 12192000"/>
              <a:gd name="connsiteY174" fmla="*/ 267882 h 4541267"/>
              <a:gd name="connsiteX175" fmla="*/ 794485 w 12192000"/>
              <a:gd name="connsiteY175" fmla="*/ 264121 h 4541267"/>
              <a:gd name="connsiteX176" fmla="*/ 815839 w 12192000"/>
              <a:gd name="connsiteY176" fmla="*/ 266431 h 4541267"/>
              <a:gd name="connsiteX177" fmla="*/ 824819 w 12192000"/>
              <a:gd name="connsiteY177" fmla="*/ 271306 h 4541267"/>
              <a:gd name="connsiteX178" fmla="*/ 859579 w 12192000"/>
              <a:gd name="connsiteY178" fmla="*/ 262094 h 4541267"/>
              <a:gd name="connsiteX179" fmla="*/ 913213 w 12192000"/>
              <a:gd name="connsiteY179" fmla="*/ 255782 h 4541267"/>
              <a:gd name="connsiteX180" fmla="*/ 938704 w 12192000"/>
              <a:gd name="connsiteY180" fmla="*/ 251225 h 4541267"/>
              <a:gd name="connsiteX181" fmla="*/ 959272 w 12192000"/>
              <a:gd name="connsiteY181" fmla="*/ 253991 h 4541267"/>
              <a:gd name="connsiteX182" fmla="*/ 1076317 w 12192000"/>
              <a:gd name="connsiteY182" fmla="*/ 254692 h 4541267"/>
              <a:gd name="connsiteX183" fmla="*/ 1103231 w 12192000"/>
              <a:gd name="connsiteY183" fmla="*/ 259087 h 4541267"/>
              <a:gd name="connsiteX184" fmla="*/ 1115987 w 12192000"/>
              <a:gd name="connsiteY184" fmla="*/ 267847 h 4541267"/>
              <a:gd name="connsiteX185" fmla="*/ 1125983 w 12192000"/>
              <a:gd name="connsiteY185" fmla="*/ 264723 h 4541267"/>
              <a:gd name="connsiteX186" fmla="*/ 1196778 w 12192000"/>
              <a:gd name="connsiteY186" fmla="*/ 264412 h 4541267"/>
              <a:gd name="connsiteX187" fmla="*/ 1242961 w 12192000"/>
              <a:gd name="connsiteY187" fmla="*/ 263409 h 4541267"/>
              <a:gd name="connsiteX188" fmla="*/ 1245768 w 12192000"/>
              <a:gd name="connsiteY188" fmla="*/ 251383 h 4541267"/>
              <a:gd name="connsiteX189" fmla="*/ 1286892 w 12192000"/>
              <a:gd name="connsiteY189" fmla="*/ 247098 h 4541267"/>
              <a:gd name="connsiteX190" fmla="*/ 1330717 w 12192000"/>
              <a:gd name="connsiteY190" fmla="*/ 254818 h 4541267"/>
              <a:gd name="connsiteX191" fmla="*/ 1382372 w 12192000"/>
              <a:gd name="connsiteY191" fmla="*/ 253736 h 4541267"/>
              <a:gd name="connsiteX192" fmla="*/ 1413281 w 12192000"/>
              <a:gd name="connsiteY192" fmla="*/ 253220 h 4541267"/>
              <a:gd name="connsiteX193" fmla="*/ 1494404 w 12192000"/>
              <a:gd name="connsiteY193" fmla="*/ 242003 h 4541267"/>
              <a:gd name="connsiteX194" fmla="*/ 1626029 w 12192000"/>
              <a:gd name="connsiteY194" fmla="*/ 199353 h 4541267"/>
              <a:gd name="connsiteX195" fmla="*/ 1667354 w 12192000"/>
              <a:gd name="connsiteY195" fmla="*/ 193310 h 4541267"/>
              <a:gd name="connsiteX196" fmla="*/ 1674578 w 12192000"/>
              <a:gd name="connsiteY196" fmla="*/ 195769 h 4541267"/>
              <a:gd name="connsiteX197" fmla="*/ 1880316 w 12192000"/>
              <a:gd name="connsiteY197" fmla="*/ 170155 h 4541267"/>
              <a:gd name="connsiteX198" fmla="*/ 1917126 w 12192000"/>
              <a:gd name="connsiteY198" fmla="*/ 168655 h 4541267"/>
              <a:gd name="connsiteX199" fmla="*/ 1944692 w 12192000"/>
              <a:gd name="connsiteY199" fmla="*/ 169592 h 4541267"/>
              <a:gd name="connsiteX200" fmla="*/ 2010665 w 12192000"/>
              <a:gd name="connsiteY200" fmla="*/ 161060 h 4541267"/>
              <a:gd name="connsiteX201" fmla="*/ 2118270 w 12192000"/>
              <a:gd name="connsiteY201" fmla="*/ 142353 h 4541267"/>
              <a:gd name="connsiteX202" fmla="*/ 2141504 w 12192000"/>
              <a:gd name="connsiteY202" fmla="*/ 139398 h 4541267"/>
              <a:gd name="connsiteX203" fmla="*/ 2162752 w 12192000"/>
              <a:gd name="connsiteY203" fmla="*/ 140940 h 4541267"/>
              <a:gd name="connsiteX204" fmla="*/ 2168793 w 12192000"/>
              <a:gd name="connsiteY204" fmla="*/ 144854 h 4541267"/>
              <a:gd name="connsiteX205" fmla="*/ 2181778 w 12192000"/>
              <a:gd name="connsiteY205" fmla="*/ 143885 h 4541267"/>
              <a:gd name="connsiteX206" fmla="*/ 2185499 w 12192000"/>
              <a:gd name="connsiteY206" fmla="*/ 144480 h 4541267"/>
              <a:gd name="connsiteX207" fmla="*/ 2206566 w 12192000"/>
              <a:gd name="connsiteY207" fmla="*/ 147037 h 4541267"/>
              <a:gd name="connsiteX208" fmla="*/ 2244903 w 12192000"/>
              <a:gd name="connsiteY208" fmla="*/ 131308 h 4541267"/>
              <a:gd name="connsiteX209" fmla="*/ 2297531 w 12192000"/>
              <a:gd name="connsiteY209" fmla="*/ 129388 h 4541267"/>
              <a:gd name="connsiteX210" fmla="*/ 2488258 w 12192000"/>
              <a:gd name="connsiteY210" fmla="*/ 94958 h 4541267"/>
              <a:gd name="connsiteX211" fmla="*/ 2523236 w 12192000"/>
              <a:gd name="connsiteY211" fmla="*/ 106856 h 4541267"/>
              <a:gd name="connsiteX212" fmla="*/ 2603355 w 12192000"/>
              <a:gd name="connsiteY212" fmla="*/ 98877 h 4541267"/>
              <a:gd name="connsiteX213" fmla="*/ 2713319 w 12192000"/>
              <a:gd name="connsiteY213" fmla="*/ 55535 h 4541267"/>
              <a:gd name="connsiteX214" fmla="*/ 2860143 w 12192000"/>
              <a:gd name="connsiteY214" fmla="*/ 39439 h 4541267"/>
              <a:gd name="connsiteX215" fmla="*/ 2868320 w 12192000"/>
              <a:gd name="connsiteY215" fmla="*/ 31535 h 4541267"/>
              <a:gd name="connsiteX216" fmla="*/ 2880379 w 12192000"/>
              <a:gd name="connsiteY216" fmla="*/ 26144 h 4541267"/>
              <a:gd name="connsiteX217" fmla="*/ 2882710 w 12192000"/>
              <a:gd name="connsiteY217" fmla="*/ 26536 h 4541267"/>
              <a:gd name="connsiteX218" fmla="*/ 2899268 w 12192000"/>
              <a:gd name="connsiteY218" fmla="*/ 23397 h 4541267"/>
              <a:gd name="connsiteX219" fmla="*/ 2901185 w 12192000"/>
              <a:gd name="connsiteY219" fmla="*/ 20606 h 4541267"/>
              <a:gd name="connsiteX220" fmla="*/ 2912009 w 12192000"/>
              <a:gd name="connsiteY220" fmla="*/ 17792 h 4541267"/>
              <a:gd name="connsiteX221" fmla="*/ 2931895 w 12192000"/>
              <a:gd name="connsiteY221" fmla="*/ 10473 h 4541267"/>
              <a:gd name="connsiteX222" fmla="*/ 2936965 w 12192000"/>
              <a:gd name="connsiteY222" fmla="*/ 10769 h 4541267"/>
              <a:gd name="connsiteX223" fmla="*/ 2969058 w 12192000"/>
              <a:gd name="connsiteY223" fmla="*/ 2323 h 4541267"/>
              <a:gd name="connsiteX224" fmla="*/ 2970141 w 12192000"/>
              <a:gd name="connsiteY224" fmla="*/ 2998 h 4541267"/>
              <a:gd name="connsiteX225" fmla="*/ 2981985 w 12192000"/>
              <a:gd name="connsiteY225" fmla="*/ 4074 h 4541267"/>
              <a:gd name="connsiteX226" fmla="*/ 3003160 w 12192000"/>
              <a:gd name="connsiteY226" fmla="*/ 4325 h 4541267"/>
              <a:gd name="connsiteX227" fmla="*/ 3059919 w 12192000"/>
              <a:gd name="connsiteY227" fmla="*/ 14691 h 4541267"/>
              <a:gd name="connsiteX228" fmla="*/ 3093450 w 12192000"/>
              <a:gd name="connsiteY228" fmla="*/ 5974 h 4541267"/>
              <a:gd name="connsiteX229" fmla="*/ 3188029 w 12192000"/>
              <a:gd name="connsiteY229" fmla="*/ 4647 h 4541267"/>
              <a:gd name="connsiteX230" fmla="*/ 3287078 w 12192000"/>
              <a:gd name="connsiteY230" fmla="*/ 20127 h 4541267"/>
              <a:gd name="connsiteX231" fmla="*/ 3386448 w 12192000"/>
              <a:gd name="connsiteY231" fmla="*/ 22159 h 4541267"/>
              <a:gd name="connsiteX232" fmla="*/ 3422427 w 12192000"/>
              <a:gd name="connsiteY232" fmla="*/ 21744 h 4541267"/>
              <a:gd name="connsiteX233" fmla="*/ 3486559 w 12192000"/>
              <a:gd name="connsiteY233" fmla="*/ 26080 h 4541267"/>
              <a:gd name="connsiteX234" fmla="*/ 3515932 w 12192000"/>
              <a:gd name="connsiteY234" fmla="*/ 31213 h 4541267"/>
              <a:gd name="connsiteX235" fmla="*/ 3517220 w 12192000"/>
              <a:gd name="connsiteY235" fmla="*/ 30897 h 4541267"/>
              <a:gd name="connsiteX236" fmla="*/ 3519845 w 12192000"/>
              <a:gd name="connsiteY236" fmla="*/ 33107 h 4541267"/>
              <a:gd name="connsiteX237" fmla="*/ 3525279 w 12192000"/>
              <a:gd name="connsiteY237" fmla="*/ 34130 h 4541267"/>
              <a:gd name="connsiteX238" fmla="*/ 3540113 w 12192000"/>
              <a:gd name="connsiteY238" fmla="*/ 33471 h 4541267"/>
              <a:gd name="connsiteX239" fmla="*/ 3545692 w 12192000"/>
              <a:gd name="connsiteY239" fmla="*/ 32654 h 4541267"/>
              <a:gd name="connsiteX240" fmla="*/ 3553854 w 12192000"/>
              <a:gd name="connsiteY240" fmla="*/ 32669 h 4541267"/>
              <a:gd name="connsiteX241" fmla="*/ 3554058 w 12192000"/>
              <a:gd name="connsiteY241" fmla="*/ 32851 h 4541267"/>
              <a:gd name="connsiteX242" fmla="*/ 3561703 w 12192000"/>
              <a:gd name="connsiteY242" fmla="*/ 32512 h 4541267"/>
              <a:gd name="connsiteX243" fmla="*/ 3599112 w 12192000"/>
              <a:gd name="connsiteY243" fmla="*/ 28556 h 4541267"/>
              <a:gd name="connsiteX244" fmla="*/ 3648544 w 12192000"/>
              <a:gd name="connsiteY244" fmla="*/ 45847 h 4541267"/>
              <a:gd name="connsiteX245" fmla="*/ 3668987 w 12192000"/>
              <a:gd name="connsiteY245" fmla="*/ 48845 h 4541267"/>
              <a:gd name="connsiteX246" fmla="*/ 3679906 w 12192000"/>
              <a:gd name="connsiteY246" fmla="*/ 51414 h 4541267"/>
              <a:gd name="connsiteX247" fmla="*/ 3680583 w 12192000"/>
              <a:gd name="connsiteY247" fmla="*/ 52200 h 4541267"/>
              <a:gd name="connsiteX248" fmla="*/ 3716448 w 12192000"/>
              <a:gd name="connsiteY248" fmla="*/ 48317 h 4541267"/>
              <a:gd name="connsiteX249" fmla="*/ 3721210 w 12192000"/>
              <a:gd name="connsiteY249" fmla="*/ 49261 h 4541267"/>
              <a:gd name="connsiteX250" fmla="*/ 3744585 w 12192000"/>
              <a:gd name="connsiteY250" fmla="*/ 44862 h 4541267"/>
              <a:gd name="connsiteX251" fmla="*/ 3756664 w 12192000"/>
              <a:gd name="connsiteY251" fmla="*/ 43587 h 4541267"/>
              <a:gd name="connsiteX252" fmla="*/ 3760076 w 12192000"/>
              <a:gd name="connsiteY252" fmla="*/ 41172 h 4541267"/>
              <a:gd name="connsiteX253" fmla="*/ 3777900 w 12192000"/>
              <a:gd name="connsiteY253" fmla="*/ 40331 h 4541267"/>
              <a:gd name="connsiteX254" fmla="*/ 3779950 w 12192000"/>
              <a:gd name="connsiteY254" fmla="*/ 41010 h 4541267"/>
              <a:gd name="connsiteX255" fmla="*/ 3794650 w 12192000"/>
              <a:gd name="connsiteY255" fmla="*/ 37433 h 4541267"/>
              <a:gd name="connsiteX256" fmla="*/ 3806969 w 12192000"/>
              <a:gd name="connsiteY256" fmla="*/ 30953 h 4541267"/>
              <a:gd name="connsiteX257" fmla="*/ 3958577 w 12192000"/>
              <a:gd name="connsiteY257" fmla="*/ 34711 h 4541267"/>
              <a:gd name="connsiteX258" fmla="*/ 4089430 w 12192000"/>
              <a:gd name="connsiteY258" fmla="*/ 7656 h 4541267"/>
              <a:gd name="connsiteX259" fmla="*/ 4175374 w 12192000"/>
              <a:gd name="connsiteY259" fmla="*/ 13 h 4541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</a:cxnLst>
            <a:rect l="l" t="t" r="r" b="b"/>
            <a:pathLst>
              <a:path w="12192000" h="4541267">
                <a:moveTo>
                  <a:pt x="4175374" y="13"/>
                </a:moveTo>
                <a:cubicBezTo>
                  <a:pt x="4181228" y="-214"/>
                  <a:pt x="4181469" y="2397"/>
                  <a:pt x="4171715" y="10474"/>
                </a:cubicBezTo>
                <a:cubicBezTo>
                  <a:pt x="4190376" y="8226"/>
                  <a:pt x="4209638" y="18232"/>
                  <a:pt x="4199128" y="26390"/>
                </a:cubicBezTo>
                <a:cubicBezTo>
                  <a:pt x="4255818" y="8930"/>
                  <a:pt x="4339488" y="26291"/>
                  <a:pt x="4403547" y="18361"/>
                </a:cubicBezTo>
                <a:cubicBezTo>
                  <a:pt x="4438470" y="37546"/>
                  <a:pt x="4419538" y="19795"/>
                  <a:pt x="4455762" y="23384"/>
                </a:cubicBezTo>
                <a:cubicBezTo>
                  <a:pt x="4445854" y="5723"/>
                  <a:pt x="4499738" y="33292"/>
                  <a:pt x="4501720" y="13360"/>
                </a:cubicBezTo>
                <a:cubicBezTo>
                  <a:pt x="4508249" y="14645"/>
                  <a:pt x="4514512" y="16517"/>
                  <a:pt x="4520780" y="18547"/>
                </a:cubicBezTo>
                <a:lnTo>
                  <a:pt x="4524071" y="19600"/>
                </a:lnTo>
                <a:lnTo>
                  <a:pt x="4537225" y="20364"/>
                </a:lnTo>
                <a:lnTo>
                  <a:pt x="4540932" y="24891"/>
                </a:lnTo>
                <a:lnTo>
                  <a:pt x="4560732" y="29131"/>
                </a:lnTo>
                <a:cubicBezTo>
                  <a:pt x="4568148" y="30052"/>
                  <a:pt x="4576128" y="30265"/>
                  <a:pt x="4584946" y="29335"/>
                </a:cubicBezTo>
                <a:cubicBezTo>
                  <a:pt x="4606640" y="21436"/>
                  <a:pt x="4640420" y="31117"/>
                  <a:pt x="4670972" y="30531"/>
                </a:cubicBezTo>
                <a:lnTo>
                  <a:pt x="4685002" y="28086"/>
                </a:lnTo>
                <a:lnTo>
                  <a:pt x="4730795" y="32164"/>
                </a:lnTo>
                <a:cubicBezTo>
                  <a:pt x="4743830" y="32955"/>
                  <a:pt x="4757359" y="33371"/>
                  <a:pt x="4771603" y="33081"/>
                </a:cubicBezTo>
                <a:lnTo>
                  <a:pt x="4798044" y="31136"/>
                </a:lnTo>
                <a:lnTo>
                  <a:pt x="4804975" y="32748"/>
                </a:lnTo>
                <a:cubicBezTo>
                  <a:pt x="4817047" y="32569"/>
                  <a:pt x="4833024" y="26893"/>
                  <a:pt x="4831601" y="33788"/>
                </a:cubicBezTo>
                <a:lnTo>
                  <a:pt x="4845162" y="31398"/>
                </a:lnTo>
                <a:lnTo>
                  <a:pt x="4858548" y="36900"/>
                </a:lnTo>
                <a:cubicBezTo>
                  <a:pt x="4860014" y="38178"/>
                  <a:pt x="4861117" y="39538"/>
                  <a:pt x="4861820" y="40932"/>
                </a:cubicBezTo>
                <a:lnTo>
                  <a:pt x="4880767" y="39122"/>
                </a:lnTo>
                <a:lnTo>
                  <a:pt x="4896300" y="43062"/>
                </a:lnTo>
                <a:lnTo>
                  <a:pt x="4909841" y="40486"/>
                </a:lnTo>
                <a:lnTo>
                  <a:pt x="4915461" y="41067"/>
                </a:lnTo>
                <a:lnTo>
                  <a:pt x="4929430" y="43016"/>
                </a:lnTo>
                <a:cubicBezTo>
                  <a:pt x="4936592" y="44383"/>
                  <a:pt x="4944607" y="46030"/>
                  <a:pt x="4953531" y="47349"/>
                </a:cubicBezTo>
                <a:lnTo>
                  <a:pt x="4961050" y="47952"/>
                </a:lnTo>
                <a:lnTo>
                  <a:pt x="4977419" y="54577"/>
                </a:lnTo>
                <a:cubicBezTo>
                  <a:pt x="4989329" y="59586"/>
                  <a:pt x="4998703" y="62961"/>
                  <a:pt x="5009106" y="60243"/>
                </a:cubicBezTo>
                <a:cubicBezTo>
                  <a:pt x="5026839" y="66714"/>
                  <a:pt x="5039227" y="84851"/>
                  <a:pt x="5064895" y="80012"/>
                </a:cubicBezTo>
                <a:cubicBezTo>
                  <a:pt x="5057105" y="88229"/>
                  <a:pt x="5093400" y="81007"/>
                  <a:pt x="5097688" y="89446"/>
                </a:cubicBezTo>
                <a:cubicBezTo>
                  <a:pt x="5099668" y="96243"/>
                  <a:pt x="5111139" y="95636"/>
                  <a:pt x="5119875" y="98141"/>
                </a:cubicBezTo>
                <a:cubicBezTo>
                  <a:pt x="5126101" y="105082"/>
                  <a:pt x="5170057" y="111420"/>
                  <a:pt x="5185361" y="110421"/>
                </a:cubicBezTo>
                <a:cubicBezTo>
                  <a:pt x="5228495" y="103514"/>
                  <a:pt x="5263192" y="131459"/>
                  <a:pt x="5297679" y="126656"/>
                </a:cubicBezTo>
                <a:cubicBezTo>
                  <a:pt x="5306709" y="127311"/>
                  <a:pt x="5314196" y="128883"/>
                  <a:pt x="5320681" y="131018"/>
                </a:cubicBezTo>
                <a:lnTo>
                  <a:pt x="5336842" y="138371"/>
                </a:lnTo>
                <a:cubicBezTo>
                  <a:pt x="5337043" y="139986"/>
                  <a:pt x="5337244" y="141601"/>
                  <a:pt x="5337444" y="143216"/>
                </a:cubicBezTo>
                <a:lnTo>
                  <a:pt x="5349516" y="146194"/>
                </a:lnTo>
                <a:lnTo>
                  <a:pt x="5351972" y="147738"/>
                </a:lnTo>
                <a:cubicBezTo>
                  <a:pt x="5356645" y="150704"/>
                  <a:pt x="5361411" y="153524"/>
                  <a:pt x="5366814" y="155843"/>
                </a:cubicBezTo>
                <a:cubicBezTo>
                  <a:pt x="5381668" y="137663"/>
                  <a:pt x="5415227" y="172568"/>
                  <a:pt x="5417244" y="154449"/>
                </a:cubicBezTo>
                <a:cubicBezTo>
                  <a:pt x="5449522" y="164026"/>
                  <a:pt x="5442975" y="144267"/>
                  <a:pt x="5463870" y="168114"/>
                </a:cubicBezTo>
                <a:cubicBezTo>
                  <a:pt x="5530235" y="171783"/>
                  <a:pt x="5598895" y="202335"/>
                  <a:pt x="5664412" y="195879"/>
                </a:cubicBezTo>
                <a:cubicBezTo>
                  <a:pt x="5649064" y="201649"/>
                  <a:pt x="5660966" y="214267"/>
                  <a:pt x="5680257" y="215394"/>
                </a:cubicBezTo>
                <a:cubicBezTo>
                  <a:pt x="5621974" y="238697"/>
                  <a:pt x="5773350" y="208268"/>
                  <a:pt x="5757046" y="232193"/>
                </a:cubicBezTo>
                <a:cubicBezTo>
                  <a:pt x="5784218" y="214098"/>
                  <a:pt x="5891959" y="204493"/>
                  <a:pt x="5899668" y="229600"/>
                </a:cubicBezTo>
                <a:cubicBezTo>
                  <a:pt x="5949942" y="241303"/>
                  <a:pt x="6003733" y="237058"/>
                  <a:pt x="6042086" y="259219"/>
                </a:cubicBezTo>
                <a:cubicBezTo>
                  <a:pt x="6047101" y="257270"/>
                  <a:pt x="6052473" y="256039"/>
                  <a:pt x="6058069" y="255319"/>
                </a:cubicBezTo>
                <a:lnTo>
                  <a:pt x="6074445" y="254530"/>
                </a:lnTo>
                <a:lnTo>
                  <a:pt x="6075960" y="255513"/>
                </a:lnTo>
                <a:cubicBezTo>
                  <a:pt x="6083606" y="258209"/>
                  <a:pt x="6089063" y="258531"/>
                  <a:pt x="6093540" y="257803"/>
                </a:cubicBezTo>
                <a:lnTo>
                  <a:pt x="6098369" y="256147"/>
                </a:lnTo>
                <a:lnTo>
                  <a:pt x="6110738" y="257042"/>
                </a:lnTo>
                <a:lnTo>
                  <a:pt x="6135933" y="256983"/>
                </a:lnTo>
                <a:lnTo>
                  <a:pt x="6139871" y="258681"/>
                </a:lnTo>
                <a:lnTo>
                  <a:pt x="6176662" y="261253"/>
                </a:lnTo>
                <a:cubicBezTo>
                  <a:pt x="6176708" y="261535"/>
                  <a:pt x="6176754" y="261818"/>
                  <a:pt x="6176801" y="262100"/>
                </a:cubicBezTo>
                <a:cubicBezTo>
                  <a:pt x="6177951" y="264057"/>
                  <a:pt x="6180382" y="265612"/>
                  <a:pt x="6185563" y="266369"/>
                </a:cubicBezTo>
                <a:cubicBezTo>
                  <a:pt x="6172218" y="277094"/>
                  <a:pt x="6186695" y="271392"/>
                  <a:pt x="6203148" y="272679"/>
                </a:cubicBezTo>
                <a:cubicBezTo>
                  <a:pt x="6186092" y="289623"/>
                  <a:pt x="6236081" y="286093"/>
                  <a:pt x="6239136" y="297265"/>
                </a:cubicBezTo>
                <a:cubicBezTo>
                  <a:pt x="6251604" y="297828"/>
                  <a:pt x="6264482" y="298732"/>
                  <a:pt x="6277452" y="300037"/>
                </a:cubicBezTo>
                <a:lnTo>
                  <a:pt x="6284979" y="301039"/>
                </a:lnTo>
                <a:cubicBezTo>
                  <a:pt x="6285004" y="301107"/>
                  <a:pt x="6285030" y="301175"/>
                  <a:pt x="6285055" y="301242"/>
                </a:cubicBezTo>
                <a:cubicBezTo>
                  <a:pt x="6286528" y="301851"/>
                  <a:pt x="6288943" y="302328"/>
                  <a:pt x="6292844" y="302664"/>
                </a:cubicBezTo>
                <a:lnTo>
                  <a:pt x="6298705" y="302865"/>
                </a:lnTo>
                <a:lnTo>
                  <a:pt x="6313308" y="304809"/>
                </a:lnTo>
                <a:lnTo>
                  <a:pt x="6317834" y="306696"/>
                </a:lnTo>
                <a:lnTo>
                  <a:pt x="6318907" y="309202"/>
                </a:lnTo>
                <a:lnTo>
                  <a:pt x="6320341" y="309131"/>
                </a:lnTo>
                <a:cubicBezTo>
                  <a:pt x="6331847" y="306572"/>
                  <a:pt x="6336768" y="301285"/>
                  <a:pt x="6345071" y="318962"/>
                </a:cubicBezTo>
                <a:cubicBezTo>
                  <a:pt x="6370620" y="315767"/>
                  <a:pt x="6372313" y="326077"/>
                  <a:pt x="6403531" y="334044"/>
                </a:cubicBezTo>
                <a:cubicBezTo>
                  <a:pt x="6418880" y="329808"/>
                  <a:pt x="6429052" y="333531"/>
                  <a:pt x="6438176" y="339858"/>
                </a:cubicBezTo>
                <a:cubicBezTo>
                  <a:pt x="6470442" y="341435"/>
                  <a:pt x="6497016" y="352244"/>
                  <a:pt x="6531805" y="358871"/>
                </a:cubicBezTo>
                <a:cubicBezTo>
                  <a:pt x="6572391" y="356282"/>
                  <a:pt x="6587615" y="373281"/>
                  <a:pt x="6624812" y="380302"/>
                </a:cubicBezTo>
                <a:cubicBezTo>
                  <a:pt x="6661654" y="371167"/>
                  <a:pt x="6648131" y="396046"/>
                  <a:pt x="6665821" y="404165"/>
                </a:cubicBezTo>
                <a:lnTo>
                  <a:pt x="6671133" y="405424"/>
                </a:lnTo>
                <a:lnTo>
                  <a:pt x="6685990" y="405411"/>
                </a:lnTo>
                <a:lnTo>
                  <a:pt x="6691636" y="404837"/>
                </a:lnTo>
                <a:cubicBezTo>
                  <a:pt x="6695503" y="404653"/>
                  <a:pt x="6698046" y="404803"/>
                  <a:pt x="6699772" y="405207"/>
                </a:cubicBezTo>
                <a:lnTo>
                  <a:pt x="6699955" y="405398"/>
                </a:lnTo>
                <a:lnTo>
                  <a:pt x="6707613" y="405391"/>
                </a:lnTo>
                <a:cubicBezTo>
                  <a:pt x="6720579" y="404964"/>
                  <a:pt x="6733235" y="404157"/>
                  <a:pt x="6745320" y="403067"/>
                </a:cubicBezTo>
                <a:cubicBezTo>
                  <a:pt x="6754341" y="413640"/>
                  <a:pt x="6799607" y="403591"/>
                  <a:pt x="6792811" y="422483"/>
                </a:cubicBezTo>
                <a:cubicBezTo>
                  <a:pt x="6809051" y="421579"/>
                  <a:pt x="6819592" y="414071"/>
                  <a:pt x="6812882" y="426365"/>
                </a:cubicBezTo>
                <a:cubicBezTo>
                  <a:pt x="6818190" y="426427"/>
                  <a:pt x="6821340" y="427635"/>
                  <a:pt x="6823500" y="429406"/>
                </a:cubicBezTo>
                <a:lnTo>
                  <a:pt x="6824098" y="430219"/>
                </a:lnTo>
                <a:lnTo>
                  <a:pt x="6860252" y="427902"/>
                </a:lnTo>
                <a:lnTo>
                  <a:pt x="6864904" y="429051"/>
                </a:lnTo>
                <a:lnTo>
                  <a:pt x="6888662" y="425676"/>
                </a:lnTo>
                <a:lnTo>
                  <a:pt x="6900835" y="424926"/>
                </a:lnTo>
                <a:lnTo>
                  <a:pt x="6904484" y="422663"/>
                </a:lnTo>
                <a:cubicBezTo>
                  <a:pt x="6908310" y="421358"/>
                  <a:pt x="6913643" y="420956"/>
                  <a:pt x="6922346" y="422599"/>
                </a:cubicBezTo>
                <a:lnTo>
                  <a:pt x="6924318" y="423364"/>
                </a:lnTo>
                <a:lnTo>
                  <a:pt x="6939344" y="420433"/>
                </a:lnTo>
                <a:cubicBezTo>
                  <a:pt x="6944233" y="418988"/>
                  <a:pt x="6948630" y="417072"/>
                  <a:pt x="6952296" y="414496"/>
                </a:cubicBezTo>
                <a:cubicBezTo>
                  <a:pt x="7000688" y="431217"/>
                  <a:pt x="7049150" y="419963"/>
                  <a:pt x="7103052" y="424841"/>
                </a:cubicBezTo>
                <a:cubicBezTo>
                  <a:pt x="7164010" y="424075"/>
                  <a:pt x="7206372" y="421142"/>
                  <a:pt x="7246485" y="421500"/>
                </a:cubicBezTo>
                <a:cubicBezTo>
                  <a:pt x="7265321" y="420068"/>
                  <a:pt x="7402761" y="419300"/>
                  <a:pt x="7391440" y="426989"/>
                </a:cubicBezTo>
                <a:cubicBezTo>
                  <a:pt x="7449760" y="412020"/>
                  <a:pt x="7483675" y="432993"/>
                  <a:pt x="7548358" y="427860"/>
                </a:cubicBezTo>
                <a:cubicBezTo>
                  <a:pt x="7581191" y="448534"/>
                  <a:pt x="7564154" y="429985"/>
                  <a:pt x="7599893" y="435145"/>
                </a:cubicBezTo>
                <a:cubicBezTo>
                  <a:pt x="7591842" y="417079"/>
                  <a:pt x="7642712" y="446949"/>
                  <a:pt x="7646750" y="427135"/>
                </a:cubicBezTo>
                <a:cubicBezTo>
                  <a:pt x="7653127" y="428699"/>
                  <a:pt x="7659175" y="430843"/>
                  <a:pt x="7665217" y="433142"/>
                </a:cubicBezTo>
                <a:lnTo>
                  <a:pt x="7668385" y="434335"/>
                </a:lnTo>
                <a:lnTo>
                  <a:pt x="7681420" y="435671"/>
                </a:lnTo>
                <a:lnTo>
                  <a:pt x="7684651" y="440352"/>
                </a:lnTo>
                <a:lnTo>
                  <a:pt x="7843050" y="447862"/>
                </a:lnTo>
                <a:cubicBezTo>
                  <a:pt x="7856954" y="444866"/>
                  <a:pt x="7901943" y="445305"/>
                  <a:pt x="7911637" y="451302"/>
                </a:cubicBezTo>
                <a:cubicBezTo>
                  <a:pt x="7921260" y="452613"/>
                  <a:pt x="7931762" y="450506"/>
                  <a:pt x="7937365" y="456923"/>
                </a:cubicBezTo>
                <a:cubicBezTo>
                  <a:pt x="7958268" y="460697"/>
                  <a:pt x="8006140" y="469374"/>
                  <a:pt x="8037057" y="473946"/>
                </a:cubicBezTo>
                <a:cubicBezTo>
                  <a:pt x="8053719" y="465869"/>
                  <a:pt x="8079882" y="482269"/>
                  <a:pt x="8122868" y="484360"/>
                </a:cubicBezTo>
                <a:cubicBezTo>
                  <a:pt x="8141102" y="475018"/>
                  <a:pt x="8151839" y="485898"/>
                  <a:pt x="8186750" y="473523"/>
                </a:cubicBezTo>
                <a:cubicBezTo>
                  <a:pt x="8188181" y="474802"/>
                  <a:pt x="8189967" y="475991"/>
                  <a:pt x="8192054" y="477054"/>
                </a:cubicBezTo>
                <a:cubicBezTo>
                  <a:pt x="8204181" y="483229"/>
                  <a:pt x="8223618" y="483903"/>
                  <a:pt x="8235470" y="478559"/>
                </a:cubicBezTo>
                <a:cubicBezTo>
                  <a:pt x="8291101" y="462191"/>
                  <a:pt x="8341536" y="464111"/>
                  <a:pt x="8388968" y="461607"/>
                </a:cubicBezTo>
                <a:cubicBezTo>
                  <a:pt x="8442578" y="460760"/>
                  <a:pt x="8406478" y="480371"/>
                  <a:pt x="8473770" y="465162"/>
                </a:cubicBezTo>
                <a:cubicBezTo>
                  <a:pt x="8480755" y="472463"/>
                  <a:pt x="8489229" y="473028"/>
                  <a:pt x="8503642" y="470008"/>
                </a:cubicBezTo>
                <a:cubicBezTo>
                  <a:pt x="8529673" y="470128"/>
                  <a:pt x="8527062" y="487947"/>
                  <a:pt x="8553701" y="477906"/>
                </a:cubicBezTo>
                <a:cubicBezTo>
                  <a:pt x="8548666" y="487380"/>
                  <a:pt x="8602920" y="482977"/>
                  <a:pt x="8590556" y="492632"/>
                </a:cubicBezTo>
                <a:cubicBezTo>
                  <a:pt x="8607202" y="501847"/>
                  <a:pt x="8616076" y="487671"/>
                  <a:pt x="8632638" y="495738"/>
                </a:cubicBezTo>
                <a:cubicBezTo>
                  <a:pt x="8651555" y="498034"/>
                  <a:pt x="8622103" y="485174"/>
                  <a:pt x="8643140" y="485045"/>
                </a:cubicBezTo>
                <a:cubicBezTo>
                  <a:pt x="8668580" y="486622"/>
                  <a:pt x="8669151" y="469012"/>
                  <a:pt x="8687917" y="492071"/>
                </a:cubicBezTo>
                <a:lnTo>
                  <a:pt x="8755765" y="503982"/>
                </a:lnTo>
                <a:cubicBezTo>
                  <a:pt x="8771235" y="498879"/>
                  <a:pt x="8783355" y="502055"/>
                  <a:pt x="8795085" y="507904"/>
                </a:cubicBezTo>
                <a:cubicBezTo>
                  <a:pt x="8830601" y="507703"/>
                  <a:pt x="8862574" y="517087"/>
                  <a:pt x="8902279" y="521818"/>
                </a:cubicBezTo>
                <a:cubicBezTo>
                  <a:pt x="8945651" y="516972"/>
                  <a:pt x="8967057" y="533201"/>
                  <a:pt x="9009490" y="538194"/>
                </a:cubicBezTo>
                <a:cubicBezTo>
                  <a:pt x="9052268" y="525380"/>
                  <a:pt x="9036250" y="560823"/>
                  <a:pt x="9072120" y="561668"/>
                </a:cubicBezTo>
                <a:cubicBezTo>
                  <a:pt x="9131058" y="551067"/>
                  <a:pt x="9070119" y="573588"/>
                  <a:pt x="9160343" y="573641"/>
                </a:cubicBezTo>
                <a:cubicBezTo>
                  <a:pt x="9165546" y="571624"/>
                  <a:pt x="9176314" y="574580"/>
                  <a:pt x="9174981" y="577663"/>
                </a:cubicBezTo>
                <a:cubicBezTo>
                  <a:pt x="9194754" y="577552"/>
                  <a:pt x="9250657" y="598403"/>
                  <a:pt x="9278987" y="596161"/>
                </a:cubicBezTo>
                <a:cubicBezTo>
                  <a:pt x="9333518" y="607930"/>
                  <a:pt x="9360905" y="594322"/>
                  <a:pt x="9400617" y="598994"/>
                </a:cubicBezTo>
                <a:cubicBezTo>
                  <a:pt x="9446163" y="611997"/>
                  <a:pt x="9472711" y="623279"/>
                  <a:pt x="9552261" y="650991"/>
                </a:cubicBezTo>
                <a:lnTo>
                  <a:pt x="9822258" y="730484"/>
                </a:lnTo>
                <a:cubicBezTo>
                  <a:pt x="9922385" y="789120"/>
                  <a:pt x="10051976" y="757267"/>
                  <a:pt x="10113244" y="761586"/>
                </a:cubicBezTo>
                <a:cubicBezTo>
                  <a:pt x="10138637" y="744147"/>
                  <a:pt x="10159221" y="763482"/>
                  <a:pt x="10189871" y="756395"/>
                </a:cubicBezTo>
                <a:cubicBezTo>
                  <a:pt x="10258060" y="752560"/>
                  <a:pt x="10325745" y="732743"/>
                  <a:pt x="10414253" y="746175"/>
                </a:cubicBezTo>
                <a:cubicBezTo>
                  <a:pt x="10454148" y="691579"/>
                  <a:pt x="10557884" y="724489"/>
                  <a:pt x="10642574" y="693308"/>
                </a:cubicBezTo>
                <a:cubicBezTo>
                  <a:pt x="10691734" y="686941"/>
                  <a:pt x="10768969" y="714056"/>
                  <a:pt x="10786007" y="684599"/>
                </a:cubicBezTo>
                <a:cubicBezTo>
                  <a:pt x="10808505" y="702627"/>
                  <a:pt x="10829561" y="673505"/>
                  <a:pt x="10854151" y="670921"/>
                </a:cubicBezTo>
                <a:cubicBezTo>
                  <a:pt x="10873781" y="682384"/>
                  <a:pt x="10883521" y="672470"/>
                  <a:pt x="10901354" y="670267"/>
                </a:cubicBezTo>
                <a:cubicBezTo>
                  <a:pt x="10909430" y="677337"/>
                  <a:pt x="10924523" y="676969"/>
                  <a:pt x="10929658" y="668675"/>
                </a:cubicBezTo>
                <a:cubicBezTo>
                  <a:pt x="10922372" y="649553"/>
                  <a:pt x="10974790" y="659092"/>
                  <a:pt x="10978685" y="645904"/>
                </a:cubicBezTo>
                <a:cubicBezTo>
                  <a:pt x="11009109" y="643153"/>
                  <a:pt x="11141217" y="659897"/>
                  <a:pt x="11163594" y="638786"/>
                </a:cubicBezTo>
                <a:cubicBezTo>
                  <a:pt x="11225103" y="628762"/>
                  <a:pt x="11314002" y="662346"/>
                  <a:pt x="11340142" y="661756"/>
                </a:cubicBezTo>
                <a:cubicBezTo>
                  <a:pt x="11366080" y="700322"/>
                  <a:pt x="11492322" y="598682"/>
                  <a:pt x="11603318" y="596522"/>
                </a:cubicBezTo>
                <a:cubicBezTo>
                  <a:pt x="11618275" y="600244"/>
                  <a:pt x="11626270" y="600194"/>
                  <a:pt x="11630282" y="591403"/>
                </a:cubicBezTo>
                <a:cubicBezTo>
                  <a:pt x="11659139" y="586325"/>
                  <a:pt x="11716067" y="578023"/>
                  <a:pt x="11776458" y="566050"/>
                </a:cubicBezTo>
                <a:cubicBezTo>
                  <a:pt x="11821845" y="556174"/>
                  <a:pt x="12045365" y="564769"/>
                  <a:pt x="12105816" y="554311"/>
                </a:cubicBezTo>
                <a:lnTo>
                  <a:pt x="12192000" y="507672"/>
                </a:lnTo>
                <a:lnTo>
                  <a:pt x="12192000" y="2530382"/>
                </a:lnTo>
                <a:lnTo>
                  <a:pt x="12192000" y="3315691"/>
                </a:lnTo>
                <a:lnTo>
                  <a:pt x="12192000" y="4541267"/>
                </a:lnTo>
                <a:lnTo>
                  <a:pt x="0" y="4541267"/>
                </a:lnTo>
                <a:lnTo>
                  <a:pt x="0" y="3315691"/>
                </a:lnTo>
                <a:lnTo>
                  <a:pt x="0" y="2530382"/>
                </a:lnTo>
                <a:lnTo>
                  <a:pt x="0" y="394082"/>
                </a:lnTo>
                <a:lnTo>
                  <a:pt x="3948" y="393322"/>
                </a:lnTo>
                <a:cubicBezTo>
                  <a:pt x="38999" y="387589"/>
                  <a:pt x="58344" y="387309"/>
                  <a:pt x="79987" y="383500"/>
                </a:cubicBezTo>
                <a:cubicBezTo>
                  <a:pt x="115029" y="374657"/>
                  <a:pt x="152100" y="354597"/>
                  <a:pt x="173247" y="348155"/>
                </a:cubicBezTo>
                <a:lnTo>
                  <a:pt x="206877" y="344844"/>
                </a:lnTo>
                <a:lnTo>
                  <a:pt x="205655" y="338590"/>
                </a:lnTo>
                <a:lnTo>
                  <a:pt x="218147" y="338130"/>
                </a:lnTo>
                <a:lnTo>
                  <a:pt x="246031" y="337978"/>
                </a:lnTo>
                <a:cubicBezTo>
                  <a:pt x="263431" y="337031"/>
                  <a:pt x="311815" y="338530"/>
                  <a:pt x="329529" y="336242"/>
                </a:cubicBezTo>
                <a:cubicBezTo>
                  <a:pt x="334639" y="329571"/>
                  <a:pt x="342526" y="325934"/>
                  <a:pt x="352311" y="324249"/>
                </a:cubicBezTo>
                <a:lnTo>
                  <a:pt x="373861" y="324061"/>
                </a:lnTo>
                <a:lnTo>
                  <a:pt x="498838" y="307987"/>
                </a:lnTo>
                <a:lnTo>
                  <a:pt x="516021" y="306785"/>
                </a:lnTo>
                <a:lnTo>
                  <a:pt x="525327" y="301396"/>
                </a:lnTo>
                <a:cubicBezTo>
                  <a:pt x="532431" y="300319"/>
                  <a:pt x="552839" y="301014"/>
                  <a:pt x="558651" y="300324"/>
                </a:cubicBezTo>
                <a:lnTo>
                  <a:pt x="560193" y="297256"/>
                </a:lnTo>
                <a:cubicBezTo>
                  <a:pt x="578707" y="292354"/>
                  <a:pt x="648345" y="276030"/>
                  <a:pt x="669729" y="270914"/>
                </a:cubicBezTo>
                <a:cubicBezTo>
                  <a:pt x="674001" y="275630"/>
                  <a:pt x="683567" y="268182"/>
                  <a:pt x="688496" y="266563"/>
                </a:cubicBezTo>
                <a:cubicBezTo>
                  <a:pt x="689259" y="269739"/>
                  <a:pt x="701191" y="270708"/>
                  <a:pt x="704711" y="267882"/>
                </a:cubicBezTo>
                <a:cubicBezTo>
                  <a:pt x="788593" y="252386"/>
                  <a:pt x="746605" y="284407"/>
                  <a:pt x="794485" y="264121"/>
                </a:cubicBezTo>
                <a:cubicBezTo>
                  <a:pt x="802955" y="262777"/>
                  <a:pt x="809819" y="264059"/>
                  <a:pt x="815839" y="266431"/>
                </a:cubicBezTo>
                <a:lnTo>
                  <a:pt x="824819" y="271306"/>
                </a:lnTo>
                <a:lnTo>
                  <a:pt x="859579" y="262094"/>
                </a:lnTo>
                <a:cubicBezTo>
                  <a:pt x="876701" y="258883"/>
                  <a:pt x="894722" y="256754"/>
                  <a:pt x="913213" y="255782"/>
                </a:cubicBezTo>
                <a:cubicBezTo>
                  <a:pt x="917362" y="262272"/>
                  <a:pt x="931876" y="253051"/>
                  <a:pt x="938704" y="251225"/>
                </a:cubicBezTo>
                <a:cubicBezTo>
                  <a:pt x="938775" y="255464"/>
                  <a:pt x="953903" y="257496"/>
                  <a:pt x="959272" y="253991"/>
                </a:cubicBezTo>
                <a:cubicBezTo>
                  <a:pt x="1072096" y="238840"/>
                  <a:pt x="1008611" y="278434"/>
                  <a:pt x="1076317" y="254692"/>
                </a:cubicBezTo>
                <a:cubicBezTo>
                  <a:pt x="1087643" y="253454"/>
                  <a:pt x="1096141" y="255578"/>
                  <a:pt x="1103231" y="259087"/>
                </a:cubicBezTo>
                <a:lnTo>
                  <a:pt x="1115987" y="267847"/>
                </a:lnTo>
                <a:lnTo>
                  <a:pt x="1125983" y="264723"/>
                </a:lnTo>
                <a:cubicBezTo>
                  <a:pt x="1163707" y="264478"/>
                  <a:pt x="1174830" y="273456"/>
                  <a:pt x="1196778" y="264412"/>
                </a:cubicBezTo>
                <a:cubicBezTo>
                  <a:pt x="1229213" y="283211"/>
                  <a:pt x="1218291" y="266286"/>
                  <a:pt x="1242961" y="263409"/>
                </a:cubicBezTo>
                <a:cubicBezTo>
                  <a:pt x="1262423" y="259661"/>
                  <a:pt x="1226693" y="252448"/>
                  <a:pt x="1245768" y="251383"/>
                </a:cubicBezTo>
                <a:cubicBezTo>
                  <a:pt x="1266403" y="256236"/>
                  <a:pt x="1265433" y="241163"/>
                  <a:pt x="1286892" y="247098"/>
                </a:cubicBezTo>
                <a:cubicBezTo>
                  <a:pt x="1281679" y="258454"/>
                  <a:pt x="1329238" y="244897"/>
                  <a:pt x="1330717" y="254818"/>
                </a:cubicBezTo>
                <a:cubicBezTo>
                  <a:pt x="1348944" y="240632"/>
                  <a:pt x="1358102" y="258108"/>
                  <a:pt x="1382372" y="253736"/>
                </a:cubicBezTo>
                <a:cubicBezTo>
                  <a:pt x="1393801" y="248369"/>
                  <a:pt x="1402047" y="247448"/>
                  <a:pt x="1413281" y="253220"/>
                </a:cubicBezTo>
                <a:cubicBezTo>
                  <a:pt x="1465930" y="227092"/>
                  <a:pt x="1445133" y="252051"/>
                  <a:pt x="1494404" y="242003"/>
                </a:cubicBezTo>
                <a:cubicBezTo>
                  <a:pt x="1536853" y="231436"/>
                  <a:pt x="1584973" y="224580"/>
                  <a:pt x="1626029" y="199353"/>
                </a:cubicBezTo>
                <a:cubicBezTo>
                  <a:pt x="1633565" y="192206"/>
                  <a:pt x="1652069" y="189501"/>
                  <a:pt x="1667354" y="193310"/>
                </a:cubicBezTo>
                <a:cubicBezTo>
                  <a:pt x="1669981" y="193966"/>
                  <a:pt x="1672417" y="194795"/>
                  <a:pt x="1674578" y="195769"/>
                </a:cubicBezTo>
                <a:cubicBezTo>
                  <a:pt x="1710071" y="191910"/>
                  <a:pt x="1839891" y="174674"/>
                  <a:pt x="1880316" y="170155"/>
                </a:cubicBezTo>
                <a:cubicBezTo>
                  <a:pt x="1883589" y="179337"/>
                  <a:pt x="1904031" y="162769"/>
                  <a:pt x="1917126" y="168655"/>
                </a:cubicBezTo>
                <a:cubicBezTo>
                  <a:pt x="1926505" y="173820"/>
                  <a:pt x="1934895" y="169998"/>
                  <a:pt x="1944692" y="169592"/>
                </a:cubicBezTo>
                <a:cubicBezTo>
                  <a:pt x="1957598" y="173652"/>
                  <a:pt x="1999691" y="166319"/>
                  <a:pt x="2010665" y="161060"/>
                </a:cubicBezTo>
                <a:cubicBezTo>
                  <a:pt x="2036890" y="142784"/>
                  <a:pt x="2096481" y="156356"/>
                  <a:pt x="2118270" y="142353"/>
                </a:cubicBezTo>
                <a:cubicBezTo>
                  <a:pt x="2126176" y="140299"/>
                  <a:pt x="2133912" y="139468"/>
                  <a:pt x="2141504" y="139398"/>
                </a:cubicBezTo>
                <a:lnTo>
                  <a:pt x="2162752" y="140940"/>
                </a:lnTo>
                <a:lnTo>
                  <a:pt x="2168793" y="144854"/>
                </a:lnTo>
                <a:lnTo>
                  <a:pt x="2181778" y="143885"/>
                </a:lnTo>
                <a:lnTo>
                  <a:pt x="2185499" y="144480"/>
                </a:lnTo>
                <a:cubicBezTo>
                  <a:pt x="2192607" y="145635"/>
                  <a:pt x="2199623" y="146640"/>
                  <a:pt x="2206566" y="147037"/>
                </a:cubicBezTo>
                <a:cubicBezTo>
                  <a:pt x="2197435" y="127408"/>
                  <a:pt x="2264127" y="147183"/>
                  <a:pt x="2244903" y="131308"/>
                </a:cubicBezTo>
                <a:cubicBezTo>
                  <a:pt x="2281469" y="130079"/>
                  <a:pt x="2253577" y="115293"/>
                  <a:pt x="2297531" y="129388"/>
                </a:cubicBezTo>
                <a:cubicBezTo>
                  <a:pt x="2354302" y="113338"/>
                  <a:pt x="2443792" y="119311"/>
                  <a:pt x="2488258" y="94958"/>
                </a:cubicBezTo>
                <a:cubicBezTo>
                  <a:pt x="2482735" y="104256"/>
                  <a:pt x="2506662" y="111470"/>
                  <a:pt x="2523236" y="106856"/>
                </a:cubicBezTo>
                <a:cubicBezTo>
                  <a:pt x="2503860" y="143341"/>
                  <a:pt x="2588767" y="73980"/>
                  <a:pt x="2603355" y="98877"/>
                </a:cubicBezTo>
                <a:cubicBezTo>
                  <a:pt x="2604074" y="75764"/>
                  <a:pt x="2678357" y="36570"/>
                  <a:pt x="2713319" y="55535"/>
                </a:cubicBezTo>
                <a:cubicBezTo>
                  <a:pt x="2766583" y="50906"/>
                  <a:pt x="2804300" y="31801"/>
                  <a:pt x="2860143" y="39439"/>
                </a:cubicBezTo>
                <a:cubicBezTo>
                  <a:pt x="2861876" y="36347"/>
                  <a:pt x="2864716" y="33758"/>
                  <a:pt x="2868320" y="31535"/>
                </a:cubicBezTo>
                <a:lnTo>
                  <a:pt x="2880379" y="26144"/>
                </a:lnTo>
                <a:lnTo>
                  <a:pt x="2882710" y="26536"/>
                </a:lnTo>
                <a:cubicBezTo>
                  <a:pt x="2891868" y="26606"/>
                  <a:pt x="2896557" y="25303"/>
                  <a:pt x="2899268" y="23397"/>
                </a:cubicBezTo>
                <a:lnTo>
                  <a:pt x="2901185" y="20606"/>
                </a:lnTo>
                <a:lnTo>
                  <a:pt x="2912009" y="17792"/>
                </a:lnTo>
                <a:lnTo>
                  <a:pt x="2931895" y="10473"/>
                </a:lnTo>
                <a:lnTo>
                  <a:pt x="2936965" y="10769"/>
                </a:lnTo>
                <a:lnTo>
                  <a:pt x="2969058" y="2323"/>
                </a:lnTo>
                <a:lnTo>
                  <a:pt x="2970141" y="2998"/>
                </a:lnTo>
                <a:cubicBezTo>
                  <a:pt x="2973299" y="4318"/>
                  <a:pt x="2977016" y="4929"/>
                  <a:pt x="2981985" y="4074"/>
                </a:cubicBezTo>
                <a:cubicBezTo>
                  <a:pt x="2983743" y="16976"/>
                  <a:pt x="2988657" y="7987"/>
                  <a:pt x="3003160" y="4325"/>
                </a:cubicBezTo>
                <a:cubicBezTo>
                  <a:pt x="3009129" y="23546"/>
                  <a:pt x="3044664" y="6144"/>
                  <a:pt x="3059919" y="14691"/>
                </a:cubicBezTo>
                <a:cubicBezTo>
                  <a:pt x="3070442" y="11568"/>
                  <a:pt x="3081678" y="8616"/>
                  <a:pt x="3093450" y="5974"/>
                </a:cubicBezTo>
                <a:lnTo>
                  <a:pt x="3188029" y="4647"/>
                </a:lnTo>
                <a:lnTo>
                  <a:pt x="3287078" y="20127"/>
                </a:lnTo>
                <a:cubicBezTo>
                  <a:pt x="3323715" y="20464"/>
                  <a:pt x="3355440" y="26213"/>
                  <a:pt x="3386448" y="22159"/>
                </a:cubicBezTo>
                <a:cubicBezTo>
                  <a:pt x="3399044" y="26631"/>
                  <a:pt x="3410916" y="28437"/>
                  <a:pt x="3422427" y="21744"/>
                </a:cubicBezTo>
                <a:cubicBezTo>
                  <a:pt x="3456617" y="23977"/>
                  <a:pt x="3464894" y="33535"/>
                  <a:pt x="3486559" y="26080"/>
                </a:cubicBezTo>
                <a:cubicBezTo>
                  <a:pt x="3505768" y="41541"/>
                  <a:pt x="3506905" y="35640"/>
                  <a:pt x="3515932" y="31213"/>
                </a:cubicBezTo>
                <a:lnTo>
                  <a:pt x="3517220" y="30897"/>
                </a:lnTo>
                <a:lnTo>
                  <a:pt x="3519845" y="33107"/>
                </a:lnTo>
                <a:lnTo>
                  <a:pt x="3525279" y="34130"/>
                </a:lnTo>
                <a:lnTo>
                  <a:pt x="3540113" y="33471"/>
                </a:lnTo>
                <a:lnTo>
                  <a:pt x="3545692" y="32654"/>
                </a:lnTo>
                <a:cubicBezTo>
                  <a:pt x="3549534" y="32302"/>
                  <a:pt x="3552087" y="32342"/>
                  <a:pt x="3553854" y="32669"/>
                </a:cubicBezTo>
                <a:lnTo>
                  <a:pt x="3554058" y="32851"/>
                </a:lnTo>
                <a:lnTo>
                  <a:pt x="3561703" y="32512"/>
                </a:lnTo>
                <a:cubicBezTo>
                  <a:pt x="3574605" y="31522"/>
                  <a:pt x="3587161" y="30167"/>
                  <a:pt x="3599112" y="28556"/>
                </a:cubicBezTo>
                <a:cubicBezTo>
                  <a:pt x="3609218" y="38704"/>
                  <a:pt x="3653377" y="26717"/>
                  <a:pt x="3648544" y="45847"/>
                </a:cubicBezTo>
                <a:cubicBezTo>
                  <a:pt x="3664665" y="44241"/>
                  <a:pt x="3674416" y="36298"/>
                  <a:pt x="3668987" y="48845"/>
                </a:cubicBezTo>
                <a:cubicBezTo>
                  <a:pt x="3674294" y="48677"/>
                  <a:pt x="3677564" y="49743"/>
                  <a:pt x="3679906" y="51414"/>
                </a:cubicBezTo>
                <a:lnTo>
                  <a:pt x="3680583" y="52200"/>
                </a:lnTo>
                <a:lnTo>
                  <a:pt x="3716448" y="48317"/>
                </a:lnTo>
                <a:lnTo>
                  <a:pt x="3721210" y="49261"/>
                </a:lnTo>
                <a:lnTo>
                  <a:pt x="3744585" y="44862"/>
                </a:lnTo>
                <a:lnTo>
                  <a:pt x="3756664" y="43587"/>
                </a:lnTo>
                <a:lnTo>
                  <a:pt x="3760076" y="41172"/>
                </a:lnTo>
                <a:cubicBezTo>
                  <a:pt x="3763760" y="39705"/>
                  <a:pt x="3769040" y="39072"/>
                  <a:pt x="3777900" y="40331"/>
                </a:cubicBezTo>
                <a:lnTo>
                  <a:pt x="3779950" y="41010"/>
                </a:lnTo>
                <a:lnTo>
                  <a:pt x="3794650" y="37433"/>
                </a:lnTo>
                <a:cubicBezTo>
                  <a:pt x="3799384" y="35781"/>
                  <a:pt x="3803575" y="33678"/>
                  <a:pt x="3806969" y="30953"/>
                </a:cubicBezTo>
                <a:cubicBezTo>
                  <a:pt x="3857022" y="45517"/>
                  <a:pt x="3904249" y="32192"/>
                  <a:pt x="3958577" y="34711"/>
                </a:cubicBezTo>
                <a:cubicBezTo>
                  <a:pt x="3982063" y="57372"/>
                  <a:pt x="4075943" y="29627"/>
                  <a:pt x="4089430" y="7656"/>
                </a:cubicBezTo>
                <a:cubicBezTo>
                  <a:pt x="4089735" y="26908"/>
                  <a:pt x="4157813" y="693"/>
                  <a:pt x="4175374" y="13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F89A80-B321-B517-BFB5-A1D7F2A815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92028" y="1336451"/>
            <a:ext cx="4873214" cy="268281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cs typeface="Calibri Light"/>
              </a:rPr>
              <a:t>BIA 672-C (Marketing Analytics)</a:t>
            </a:r>
          </a:p>
          <a:p>
            <a:r>
              <a:rPr lang="en-US" sz="280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cs typeface="Calibri Light"/>
              </a:rPr>
              <a:t>Final Project Presentation - Fall 2023</a:t>
            </a:r>
            <a:br>
              <a:rPr lang="en-US" sz="2800" b="1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cs typeface="Calibri Light"/>
              </a:rPr>
            </a:br>
            <a:endParaRPr lang="en-US" sz="2800" b="1">
              <a:solidFill>
                <a:schemeClr val="tx1">
                  <a:lumMod val="85000"/>
                  <a:lumOff val="15000"/>
                </a:schemeClr>
              </a:solidFill>
              <a:latin typeface="Calibri"/>
              <a:cs typeface="Calibri Light"/>
            </a:endParaRPr>
          </a:p>
          <a:p>
            <a:r>
              <a:rPr lang="en-US" sz="2800" b="1" i="1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cs typeface="Calibri Light"/>
              </a:rPr>
              <a:t>Marketing Strategy Analysis on Trays Eatery</a:t>
            </a:r>
          </a:p>
          <a:p>
            <a:endParaRPr lang="en-US" sz="2800">
              <a:solidFill>
                <a:schemeClr val="tx1">
                  <a:lumMod val="85000"/>
                  <a:lumOff val="15000"/>
                </a:schemeClr>
              </a:solidFill>
              <a:cs typeface="Calibri Light"/>
            </a:endParaRP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B5AAC39E-8294-44DC-AB9F-2B9F22C397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5112" y="624293"/>
            <a:ext cx="4710493" cy="5596714"/>
          </a:xfrm>
          <a:custGeom>
            <a:avLst/>
            <a:gdLst>
              <a:gd name="connsiteX0" fmla="*/ 0 w 2400300"/>
              <a:gd name="connsiteY0" fmla="*/ 0 h 2400300"/>
              <a:gd name="connsiteX1" fmla="*/ 2400300 w 2400300"/>
              <a:gd name="connsiteY1" fmla="*/ 0 h 2400300"/>
              <a:gd name="connsiteX2" fmla="*/ 2400300 w 2400300"/>
              <a:gd name="connsiteY2" fmla="*/ 2400300 h 2400300"/>
              <a:gd name="connsiteX3" fmla="*/ 0 w 2400300"/>
              <a:gd name="connsiteY3" fmla="*/ 2400300 h 240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0300" h="2400300">
                <a:moveTo>
                  <a:pt x="0" y="0"/>
                </a:moveTo>
                <a:lnTo>
                  <a:pt x="2400300" y="0"/>
                </a:lnTo>
                <a:lnTo>
                  <a:pt x="2400300" y="2400300"/>
                </a:lnTo>
                <a:lnTo>
                  <a:pt x="0" y="2400300"/>
                </a:lnTo>
                <a:close/>
              </a:path>
            </a:pathLst>
          </a:custGeom>
          <a:solidFill>
            <a:srgbClr val="F5F6F5"/>
          </a:solidFill>
          <a:ln>
            <a:noFill/>
          </a:ln>
          <a:effectLst>
            <a:outerShdw blurRad="25400" dist="25400" dir="3000000" algn="tl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3" name="Rectangle 6">
            <a:extLst>
              <a:ext uri="{FF2B5EF4-FFF2-40B4-BE49-F238E27FC236}">
                <a16:creationId xmlns:a16="http://schemas.microsoft.com/office/drawing/2014/main" id="{11685A1B-C158-49A6-BF8F-0D48688527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09800" y="294856"/>
            <a:ext cx="1367625" cy="428984"/>
          </a:xfrm>
          <a:custGeom>
            <a:avLst/>
            <a:gdLst>
              <a:gd name="connsiteX0" fmla="*/ 0 w 2142503"/>
              <a:gd name="connsiteY0" fmla="*/ 0 h 571500"/>
              <a:gd name="connsiteX1" fmla="*/ 2142503 w 2142503"/>
              <a:gd name="connsiteY1" fmla="*/ 0 h 571500"/>
              <a:gd name="connsiteX2" fmla="*/ 2142503 w 2142503"/>
              <a:gd name="connsiteY2" fmla="*/ 571500 h 571500"/>
              <a:gd name="connsiteX3" fmla="*/ 0 w 2142503"/>
              <a:gd name="connsiteY3" fmla="*/ 571500 h 571500"/>
              <a:gd name="connsiteX4" fmla="*/ 0 w 2142503"/>
              <a:gd name="connsiteY4" fmla="*/ 0 h 571500"/>
              <a:gd name="connsiteX0" fmla="*/ 0 w 2142503"/>
              <a:gd name="connsiteY0" fmla="*/ 0 h 582145"/>
              <a:gd name="connsiteX1" fmla="*/ 2142503 w 2142503"/>
              <a:gd name="connsiteY1" fmla="*/ 0 h 582145"/>
              <a:gd name="connsiteX2" fmla="*/ 2142503 w 2142503"/>
              <a:gd name="connsiteY2" fmla="*/ 571500 h 582145"/>
              <a:gd name="connsiteX3" fmla="*/ 2050917 w 2142503"/>
              <a:gd name="connsiteY3" fmla="*/ 582088 h 582145"/>
              <a:gd name="connsiteX4" fmla="*/ 0 w 2142503"/>
              <a:gd name="connsiteY4" fmla="*/ 571500 h 582145"/>
              <a:gd name="connsiteX5" fmla="*/ 0 w 2142503"/>
              <a:gd name="connsiteY5" fmla="*/ 0 h 582145"/>
              <a:gd name="connsiteX0" fmla="*/ 0 w 2159832"/>
              <a:gd name="connsiteY0" fmla="*/ 0 h 582145"/>
              <a:gd name="connsiteX1" fmla="*/ 2142503 w 2159832"/>
              <a:gd name="connsiteY1" fmla="*/ 0 h 582145"/>
              <a:gd name="connsiteX2" fmla="*/ 2159829 w 2159832"/>
              <a:gd name="connsiteY2" fmla="*/ 96526 h 582145"/>
              <a:gd name="connsiteX3" fmla="*/ 2142503 w 2159832"/>
              <a:gd name="connsiteY3" fmla="*/ 571500 h 582145"/>
              <a:gd name="connsiteX4" fmla="*/ 2050917 w 2159832"/>
              <a:gd name="connsiteY4" fmla="*/ 582088 h 582145"/>
              <a:gd name="connsiteX5" fmla="*/ 0 w 2159832"/>
              <a:gd name="connsiteY5" fmla="*/ 571500 h 582145"/>
              <a:gd name="connsiteX6" fmla="*/ 0 w 2159832"/>
              <a:gd name="connsiteY6" fmla="*/ 0 h 582145"/>
              <a:gd name="connsiteX0" fmla="*/ 0 w 2159832"/>
              <a:gd name="connsiteY0" fmla="*/ 12386 h 594531"/>
              <a:gd name="connsiteX1" fmla="*/ 67826 w 2159832"/>
              <a:gd name="connsiteY1" fmla="*/ 0 h 594531"/>
              <a:gd name="connsiteX2" fmla="*/ 2142503 w 2159832"/>
              <a:gd name="connsiteY2" fmla="*/ 12386 h 594531"/>
              <a:gd name="connsiteX3" fmla="*/ 2159829 w 2159832"/>
              <a:gd name="connsiteY3" fmla="*/ 108912 h 594531"/>
              <a:gd name="connsiteX4" fmla="*/ 2142503 w 2159832"/>
              <a:gd name="connsiteY4" fmla="*/ 583886 h 594531"/>
              <a:gd name="connsiteX5" fmla="*/ 2050917 w 2159832"/>
              <a:gd name="connsiteY5" fmla="*/ 594474 h 594531"/>
              <a:gd name="connsiteX6" fmla="*/ 0 w 2159832"/>
              <a:gd name="connsiteY6" fmla="*/ 583886 h 594531"/>
              <a:gd name="connsiteX7" fmla="*/ 0 w 2159832"/>
              <a:gd name="connsiteY7" fmla="*/ 12386 h 594531"/>
              <a:gd name="connsiteX0" fmla="*/ 0 w 2168908"/>
              <a:gd name="connsiteY0" fmla="*/ 26000 h 594531"/>
              <a:gd name="connsiteX1" fmla="*/ 76902 w 2168908"/>
              <a:gd name="connsiteY1" fmla="*/ 0 h 594531"/>
              <a:gd name="connsiteX2" fmla="*/ 2151579 w 2168908"/>
              <a:gd name="connsiteY2" fmla="*/ 12386 h 594531"/>
              <a:gd name="connsiteX3" fmla="*/ 2168905 w 2168908"/>
              <a:gd name="connsiteY3" fmla="*/ 108912 h 594531"/>
              <a:gd name="connsiteX4" fmla="*/ 2151579 w 2168908"/>
              <a:gd name="connsiteY4" fmla="*/ 583886 h 594531"/>
              <a:gd name="connsiteX5" fmla="*/ 2059993 w 2168908"/>
              <a:gd name="connsiteY5" fmla="*/ 594474 h 594531"/>
              <a:gd name="connsiteX6" fmla="*/ 9076 w 2168908"/>
              <a:gd name="connsiteY6" fmla="*/ 583886 h 594531"/>
              <a:gd name="connsiteX7" fmla="*/ 0 w 2168908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147197 w 2316105"/>
              <a:gd name="connsiteY0" fmla="*/ 26000 h 594531"/>
              <a:gd name="connsiteX1" fmla="*/ 224099 w 2316105"/>
              <a:gd name="connsiteY1" fmla="*/ 0 h 594531"/>
              <a:gd name="connsiteX2" fmla="*/ 2298776 w 2316105"/>
              <a:gd name="connsiteY2" fmla="*/ 12386 h 594531"/>
              <a:gd name="connsiteX3" fmla="*/ 2316102 w 2316105"/>
              <a:gd name="connsiteY3" fmla="*/ 108912 h 594531"/>
              <a:gd name="connsiteX4" fmla="*/ 2298776 w 2316105"/>
              <a:gd name="connsiteY4" fmla="*/ 583886 h 594531"/>
              <a:gd name="connsiteX5" fmla="*/ 2207190 w 2316105"/>
              <a:gd name="connsiteY5" fmla="*/ 594474 h 594531"/>
              <a:gd name="connsiteX6" fmla="*/ 156273 w 2316105"/>
              <a:gd name="connsiteY6" fmla="*/ 583886 h 594531"/>
              <a:gd name="connsiteX7" fmla="*/ 142416 w 2316105"/>
              <a:gd name="connsiteY7" fmla="*/ 235975 h 594531"/>
              <a:gd name="connsiteX8" fmla="*/ 147197 w 2316105"/>
              <a:gd name="connsiteY8" fmla="*/ 26000 h 594531"/>
              <a:gd name="connsiteX0" fmla="*/ 154684 w 2323592"/>
              <a:gd name="connsiteY0" fmla="*/ 26000 h 594531"/>
              <a:gd name="connsiteX1" fmla="*/ 231586 w 2323592"/>
              <a:gd name="connsiteY1" fmla="*/ 0 h 594531"/>
              <a:gd name="connsiteX2" fmla="*/ 2306263 w 2323592"/>
              <a:gd name="connsiteY2" fmla="*/ 12386 h 594531"/>
              <a:gd name="connsiteX3" fmla="*/ 2323589 w 2323592"/>
              <a:gd name="connsiteY3" fmla="*/ 108912 h 594531"/>
              <a:gd name="connsiteX4" fmla="*/ 2306263 w 2323592"/>
              <a:gd name="connsiteY4" fmla="*/ 583886 h 594531"/>
              <a:gd name="connsiteX5" fmla="*/ 2214677 w 2323592"/>
              <a:gd name="connsiteY5" fmla="*/ 594474 h 594531"/>
              <a:gd name="connsiteX6" fmla="*/ 163760 w 2323592"/>
              <a:gd name="connsiteY6" fmla="*/ 583886 h 594531"/>
              <a:gd name="connsiteX7" fmla="*/ 158979 w 2323592"/>
              <a:gd name="connsiteY7" fmla="*/ 403879 h 594531"/>
              <a:gd name="connsiteX8" fmla="*/ 149903 w 2323592"/>
              <a:gd name="connsiteY8" fmla="*/ 235975 h 594531"/>
              <a:gd name="connsiteX9" fmla="*/ 154684 w 2323592"/>
              <a:gd name="connsiteY9" fmla="*/ 26000 h 594531"/>
              <a:gd name="connsiteX0" fmla="*/ 13665 w 2182573"/>
              <a:gd name="connsiteY0" fmla="*/ 26000 h 594531"/>
              <a:gd name="connsiteX1" fmla="*/ 90567 w 2182573"/>
              <a:gd name="connsiteY1" fmla="*/ 0 h 594531"/>
              <a:gd name="connsiteX2" fmla="*/ 2165244 w 2182573"/>
              <a:gd name="connsiteY2" fmla="*/ 12386 h 594531"/>
              <a:gd name="connsiteX3" fmla="*/ 2182570 w 2182573"/>
              <a:gd name="connsiteY3" fmla="*/ 108912 h 594531"/>
              <a:gd name="connsiteX4" fmla="*/ 2165244 w 2182573"/>
              <a:gd name="connsiteY4" fmla="*/ 583886 h 594531"/>
              <a:gd name="connsiteX5" fmla="*/ 2073658 w 2182573"/>
              <a:gd name="connsiteY5" fmla="*/ 594474 h 594531"/>
              <a:gd name="connsiteX6" fmla="*/ 22741 w 2182573"/>
              <a:gd name="connsiteY6" fmla="*/ 583886 h 594531"/>
              <a:gd name="connsiteX7" fmla="*/ 17960 w 2182573"/>
              <a:gd name="connsiteY7" fmla="*/ 403879 h 594531"/>
              <a:gd name="connsiteX8" fmla="*/ 8884 w 2182573"/>
              <a:gd name="connsiteY8" fmla="*/ 235975 h 594531"/>
              <a:gd name="connsiteX9" fmla="*/ 13665 w 2182573"/>
              <a:gd name="connsiteY9" fmla="*/ 26000 h 594531"/>
              <a:gd name="connsiteX0" fmla="*/ 13665 w 2202120"/>
              <a:gd name="connsiteY0" fmla="*/ 26000 h 594531"/>
              <a:gd name="connsiteX1" fmla="*/ 90567 w 2202120"/>
              <a:gd name="connsiteY1" fmla="*/ 0 h 594531"/>
              <a:gd name="connsiteX2" fmla="*/ 2165244 w 2202120"/>
              <a:gd name="connsiteY2" fmla="*/ 12386 h 594531"/>
              <a:gd name="connsiteX3" fmla="*/ 2182570 w 2202120"/>
              <a:gd name="connsiteY3" fmla="*/ 108912 h 594531"/>
              <a:gd name="connsiteX4" fmla="*/ 2192471 w 2202120"/>
              <a:gd name="connsiteY4" fmla="*/ 583886 h 594531"/>
              <a:gd name="connsiteX5" fmla="*/ 2073658 w 2202120"/>
              <a:gd name="connsiteY5" fmla="*/ 594474 h 594531"/>
              <a:gd name="connsiteX6" fmla="*/ 22741 w 2202120"/>
              <a:gd name="connsiteY6" fmla="*/ 583886 h 594531"/>
              <a:gd name="connsiteX7" fmla="*/ 17960 w 2202120"/>
              <a:gd name="connsiteY7" fmla="*/ 403879 h 594531"/>
              <a:gd name="connsiteX8" fmla="*/ 8884 w 2202120"/>
              <a:gd name="connsiteY8" fmla="*/ 235975 h 594531"/>
              <a:gd name="connsiteX9" fmla="*/ 13665 w 2202120"/>
              <a:gd name="connsiteY9" fmla="*/ 26000 h 594531"/>
              <a:gd name="connsiteX0" fmla="*/ 13665 w 2202036"/>
              <a:gd name="connsiteY0" fmla="*/ 26000 h 594531"/>
              <a:gd name="connsiteX1" fmla="*/ 90567 w 2202036"/>
              <a:gd name="connsiteY1" fmla="*/ 0 h 594531"/>
              <a:gd name="connsiteX2" fmla="*/ 2165244 w 2202036"/>
              <a:gd name="connsiteY2" fmla="*/ 12386 h 594531"/>
              <a:gd name="connsiteX3" fmla="*/ 2182570 w 2202036"/>
              <a:gd name="connsiteY3" fmla="*/ 108912 h 594531"/>
              <a:gd name="connsiteX4" fmla="*/ 2191645 w 2202036"/>
              <a:gd name="connsiteY4" fmla="*/ 422031 h 594531"/>
              <a:gd name="connsiteX5" fmla="*/ 2192471 w 2202036"/>
              <a:gd name="connsiteY5" fmla="*/ 583886 h 594531"/>
              <a:gd name="connsiteX6" fmla="*/ 2073658 w 2202036"/>
              <a:gd name="connsiteY6" fmla="*/ 594474 h 594531"/>
              <a:gd name="connsiteX7" fmla="*/ 22741 w 2202036"/>
              <a:gd name="connsiteY7" fmla="*/ 583886 h 594531"/>
              <a:gd name="connsiteX8" fmla="*/ 17960 w 2202036"/>
              <a:gd name="connsiteY8" fmla="*/ 403879 h 594531"/>
              <a:gd name="connsiteX9" fmla="*/ 8884 w 2202036"/>
              <a:gd name="connsiteY9" fmla="*/ 235975 h 594531"/>
              <a:gd name="connsiteX10" fmla="*/ 13665 w 2202036"/>
              <a:gd name="connsiteY10" fmla="*/ 26000 h 594531"/>
              <a:gd name="connsiteX0" fmla="*/ 142254 w 2330625"/>
              <a:gd name="connsiteY0" fmla="*/ 26000 h 594531"/>
              <a:gd name="connsiteX1" fmla="*/ 219156 w 2330625"/>
              <a:gd name="connsiteY1" fmla="*/ 0 h 594531"/>
              <a:gd name="connsiteX2" fmla="*/ 2293833 w 2330625"/>
              <a:gd name="connsiteY2" fmla="*/ 12386 h 594531"/>
              <a:gd name="connsiteX3" fmla="*/ 2311159 w 2330625"/>
              <a:gd name="connsiteY3" fmla="*/ 108912 h 594531"/>
              <a:gd name="connsiteX4" fmla="*/ 2320234 w 2330625"/>
              <a:gd name="connsiteY4" fmla="*/ 422031 h 594531"/>
              <a:gd name="connsiteX5" fmla="*/ 2321060 w 2330625"/>
              <a:gd name="connsiteY5" fmla="*/ 583886 h 594531"/>
              <a:gd name="connsiteX6" fmla="*/ 2202247 w 2330625"/>
              <a:gd name="connsiteY6" fmla="*/ 594474 h 594531"/>
              <a:gd name="connsiteX7" fmla="*/ 151330 w 2330625"/>
              <a:gd name="connsiteY7" fmla="*/ 583886 h 594531"/>
              <a:gd name="connsiteX8" fmla="*/ 155624 w 2330625"/>
              <a:gd name="connsiteY8" fmla="*/ 512790 h 594531"/>
              <a:gd name="connsiteX9" fmla="*/ 146549 w 2330625"/>
              <a:gd name="connsiteY9" fmla="*/ 403879 h 594531"/>
              <a:gd name="connsiteX10" fmla="*/ 137473 w 2330625"/>
              <a:gd name="connsiteY10" fmla="*/ 235975 h 594531"/>
              <a:gd name="connsiteX11" fmla="*/ 142254 w 2330625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64992 w 2201784"/>
              <a:gd name="connsiteY2" fmla="*/ 12386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01784" h="594531">
                <a:moveTo>
                  <a:pt x="13413" y="26000"/>
                </a:moveTo>
                <a:cubicBezTo>
                  <a:pt x="37534" y="24897"/>
                  <a:pt x="66194" y="1103"/>
                  <a:pt x="90315" y="0"/>
                </a:cubicBezTo>
                <a:lnTo>
                  <a:pt x="2164992" y="12386"/>
                </a:lnTo>
                <a:cubicBezTo>
                  <a:pt x="2164717" y="43049"/>
                  <a:pt x="2182593" y="78249"/>
                  <a:pt x="2182318" y="108912"/>
                </a:cubicBezTo>
                <a:cubicBezTo>
                  <a:pt x="2188231" y="177186"/>
                  <a:pt x="2189743" y="342869"/>
                  <a:pt x="2191393" y="422031"/>
                </a:cubicBezTo>
                <a:cubicBezTo>
                  <a:pt x="2193043" y="501193"/>
                  <a:pt x="2213396" y="555146"/>
                  <a:pt x="2192219" y="583886"/>
                </a:cubicBezTo>
                <a:cubicBezTo>
                  <a:pt x="2172279" y="582877"/>
                  <a:pt x="2093346" y="595483"/>
                  <a:pt x="2073406" y="594474"/>
                </a:cubicBezTo>
                <a:lnTo>
                  <a:pt x="22489" y="583886"/>
                </a:lnTo>
                <a:cubicBezTo>
                  <a:pt x="5849" y="592962"/>
                  <a:pt x="27580" y="542791"/>
                  <a:pt x="26783" y="512790"/>
                </a:cubicBezTo>
                <a:cubicBezTo>
                  <a:pt x="25986" y="482789"/>
                  <a:pt x="18464" y="450015"/>
                  <a:pt x="17708" y="403879"/>
                </a:cubicBezTo>
                <a:cubicBezTo>
                  <a:pt x="16952" y="357743"/>
                  <a:pt x="-14855" y="308787"/>
                  <a:pt x="8632" y="235975"/>
                </a:cubicBezTo>
                <a:cubicBezTo>
                  <a:pt x="7119" y="142994"/>
                  <a:pt x="-201" y="65329"/>
                  <a:pt x="13413" y="26000"/>
                </a:cubicBezTo>
                <a:close/>
              </a:path>
            </a:pathLst>
          </a:custGeom>
          <a:solidFill>
            <a:srgbClr val="D9D4D0">
              <a:alpha val="50000"/>
            </a:srgbClr>
          </a:solidFill>
          <a:ln>
            <a:noFill/>
          </a:ln>
          <a:effectLst>
            <a:softEdge rad="63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red and black rectangular sign with white letters&#10;&#10;Description automatically generated">
            <a:extLst>
              <a:ext uri="{FF2B5EF4-FFF2-40B4-BE49-F238E27FC236}">
                <a16:creationId xmlns:a16="http://schemas.microsoft.com/office/drawing/2014/main" id="{7F290E86-5C71-5278-06CA-BE638D7351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185" r="-1" b="-1"/>
          <a:stretch/>
        </p:blipFill>
        <p:spPr>
          <a:xfrm>
            <a:off x="807758" y="790233"/>
            <a:ext cx="4376982" cy="5269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363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DE82DA-CC04-712C-5025-90BAC3E7F4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478" y="1683756"/>
            <a:ext cx="3115265" cy="239635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3700" cap="all" spc="-100">
                <a:solidFill>
                  <a:srgbClr val="FFFFFF"/>
                </a:solidFill>
              </a:rPr>
              <a:t>Customer Segmentation</a:t>
            </a:r>
          </a:p>
        </p:txBody>
      </p:sp>
      <p:pic>
        <p:nvPicPr>
          <p:cNvPr id="5" name="Content Placeholder 4" descr="A green and blue pie chart&#10;&#10;Description automatically generated">
            <a:extLst>
              <a:ext uri="{FF2B5EF4-FFF2-40B4-BE49-F238E27FC236}">
                <a16:creationId xmlns:a16="http://schemas.microsoft.com/office/drawing/2014/main" id="{ACA91B5F-8960-6154-26FE-01984A4396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52" r="-2" b="-2"/>
          <a:stretch/>
        </p:blipFill>
        <p:spPr>
          <a:xfrm>
            <a:off x="5238086" y="750440"/>
            <a:ext cx="6000765" cy="5453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9903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A green line graph with numbers&#10;&#10;Description automatically generated">
            <a:extLst>
              <a:ext uri="{FF2B5EF4-FFF2-40B4-BE49-F238E27FC236}">
                <a16:creationId xmlns:a16="http://schemas.microsoft.com/office/drawing/2014/main" id="{CCD2FADC-07C5-0F03-12FE-7993989475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708279"/>
            <a:ext cx="11277600" cy="5441441"/>
          </a:xfrm>
          <a:prstGeom prst="rect">
            <a:avLst/>
          </a:prstGeom>
        </p:spPr>
      </p:pic>
      <p:sp>
        <p:nvSpPr>
          <p:cNvPr id="7" name="AutoShape 2" descr="Output image">
            <a:extLst>
              <a:ext uri="{FF2B5EF4-FFF2-40B4-BE49-F238E27FC236}">
                <a16:creationId xmlns:a16="http://schemas.microsoft.com/office/drawing/2014/main" id="{E33CA6F8-C0D2-1C69-F716-9774D5BA606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1598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graph with a line going up&#10;&#10;Description automatically generated">
            <a:extLst>
              <a:ext uri="{FF2B5EF4-FFF2-40B4-BE49-F238E27FC236}">
                <a16:creationId xmlns:a16="http://schemas.microsoft.com/office/drawing/2014/main" id="{F81DDB42-8EB0-7843-1ABD-4A43C720F6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764667"/>
            <a:ext cx="11277600" cy="5328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663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E3AE1D2-2AE0-72C3-F047-825F16552E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30756249-BD5A-F53F-A406-1C4A327218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5E4FEC6-188E-27FD-3255-987EED2591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BE3971D-5452-C1FE-06CB-9DEB1480AD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DC75E30-644B-127A-094F-D047F30C2F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 graph of green bars with white text&#10;&#10;Description automatically generated">
            <a:extLst>
              <a:ext uri="{FF2B5EF4-FFF2-40B4-BE49-F238E27FC236}">
                <a16:creationId xmlns:a16="http://schemas.microsoft.com/office/drawing/2014/main" id="{25C2EB6B-F95A-908D-A0B0-E6D72AFB13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65140" y="607417"/>
            <a:ext cx="8460954" cy="5642737"/>
          </a:xfrm>
        </p:spPr>
      </p:pic>
    </p:spTree>
    <p:extLst>
      <p:ext uri="{BB962C8B-B14F-4D97-AF65-F5344CB8AC3E}">
        <p14:creationId xmlns:p14="http://schemas.microsoft.com/office/powerpoint/2010/main" val="18129252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905DB49-5836-2A75-C4EB-973B454CE4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4" descr="A screenshot of a chart&#10;&#10;Description automatically generated">
            <a:extLst>
              <a:ext uri="{FF2B5EF4-FFF2-40B4-BE49-F238E27FC236}">
                <a16:creationId xmlns:a16="http://schemas.microsoft.com/office/drawing/2014/main" id="{A3B80A5D-7D25-8783-6E83-EC8490C9B5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4590" y="457200"/>
            <a:ext cx="8582819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9879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3B14307-B48F-52B0-EB36-5AF6EBBADF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ED0EA172-5972-69D9-047E-62B3F78557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CE7290C-BE66-DD09-E03A-9908C9D43E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92DA1B4-61A4-A599-78EA-86620C3EB1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4CAB096-DDC6-A599-D0D6-49595F4B3B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graph of a distribution of transaction types&#10;&#10;Description automatically generated">
            <a:extLst>
              <a:ext uri="{FF2B5EF4-FFF2-40B4-BE49-F238E27FC236}">
                <a16:creationId xmlns:a16="http://schemas.microsoft.com/office/drawing/2014/main" id="{2FD720C3-C8A8-6E3A-890A-A3B56C4A1D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25637" y="342505"/>
            <a:ext cx="8554914" cy="6174580"/>
          </a:xfrm>
        </p:spPr>
      </p:pic>
    </p:spTree>
    <p:extLst>
      <p:ext uri="{BB962C8B-B14F-4D97-AF65-F5344CB8AC3E}">
        <p14:creationId xmlns:p14="http://schemas.microsoft.com/office/powerpoint/2010/main" val="25950582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9142E18-F292-3A3A-B614-FAAB3972FC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4" descr="A graph of purple bars&#10;&#10;Description automatically generated with medium confidence">
            <a:extLst>
              <a:ext uri="{FF2B5EF4-FFF2-40B4-BE49-F238E27FC236}">
                <a16:creationId xmlns:a16="http://schemas.microsoft.com/office/drawing/2014/main" id="{DFBC5FDD-52A3-0421-EDF4-F95688FBF4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3803" y="457200"/>
            <a:ext cx="9664393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8138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280AE2-3ABC-F0AB-CED4-D41D547447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Price Elasticity Fits</a:t>
            </a:r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66DCB54-8588-775B-2D37-363A6CE665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5819" y="2134394"/>
            <a:ext cx="4876800" cy="3638550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AD98954-E6C7-CE1A-9609-029FE98442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9325" y="1714500"/>
            <a:ext cx="59436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7645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 chart with a blue and green squares&#10;&#10;Description automatically generated">
            <a:extLst>
              <a:ext uri="{FF2B5EF4-FFF2-40B4-BE49-F238E27FC236}">
                <a16:creationId xmlns:a16="http://schemas.microsoft.com/office/drawing/2014/main" id="{E95CEFD0-1764-C83D-5459-D27EA36E0E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44101" y="2102476"/>
            <a:ext cx="5579028" cy="4114800"/>
          </a:xfrm>
        </p:spPr>
      </p:pic>
    </p:spTree>
    <p:extLst>
      <p:ext uri="{BB962C8B-B14F-4D97-AF65-F5344CB8AC3E}">
        <p14:creationId xmlns:p14="http://schemas.microsoft.com/office/powerpoint/2010/main" val="33545883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8F54118-A547-570B-C991-EE3A162AED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Content Placeholder 3" descr="A graph with lines and dots&#10;&#10;Description automatically generated">
            <a:extLst>
              <a:ext uri="{FF2B5EF4-FFF2-40B4-BE49-F238E27FC236}">
                <a16:creationId xmlns:a16="http://schemas.microsoft.com/office/drawing/2014/main" id="{01C1CD3D-4AEC-4A8B-5B90-7D93046B09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2255" y="457200"/>
            <a:ext cx="11267489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5283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ity skyline with trees and a body of water&#10;&#10;Description automatically generated">
            <a:extLst>
              <a:ext uri="{FF2B5EF4-FFF2-40B4-BE49-F238E27FC236}">
                <a16:creationId xmlns:a16="http://schemas.microsoft.com/office/drawing/2014/main" id="{12C4B307-0299-24AF-C162-39908D5C86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8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9" name="Picture 8" descr="A black and white rectangle&#10;&#10;Description automatically generated">
            <a:extLst>
              <a:ext uri="{FF2B5EF4-FFF2-40B4-BE49-F238E27FC236}">
                <a16:creationId xmlns:a16="http://schemas.microsoft.com/office/drawing/2014/main" id="{047A21F9-743B-0597-4652-A944967317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259" y="-2440"/>
            <a:ext cx="11951594" cy="686288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DAC2444-C7B4-7C00-18C7-49E870FCAD2B}"/>
              </a:ext>
            </a:extLst>
          </p:cNvPr>
          <p:cNvSpPr txBox="1"/>
          <p:nvPr/>
        </p:nvSpPr>
        <p:spPr>
          <a:xfrm>
            <a:off x="7018985" y="1711816"/>
            <a:ext cx="3649014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/>
              <a:t>Presentation Overview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C514238-36FE-EB71-3046-3F6C3F6BE91D}"/>
              </a:ext>
            </a:extLst>
          </p:cNvPr>
          <p:cNvSpPr txBox="1"/>
          <p:nvPr/>
        </p:nvSpPr>
        <p:spPr>
          <a:xfrm>
            <a:off x="7083380" y="2575774"/>
            <a:ext cx="4292957" cy="31393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>
                <a:solidFill>
                  <a:srgbClr val="363D45"/>
                </a:solidFill>
                <a:latin typeface="Calibri"/>
                <a:ea typeface="Verdana"/>
                <a:cs typeface="Calibri"/>
              </a:rPr>
              <a:t>Introduction</a:t>
            </a:r>
            <a:endParaRPr lang="en-US" sz="2000">
              <a:latin typeface="Calibri"/>
              <a:cs typeface="Calibri"/>
            </a:endParaRPr>
          </a:p>
          <a:p>
            <a:pPr marL="342900" indent="-342900">
              <a:buFont typeface="Arial"/>
              <a:buChar char="•"/>
            </a:pPr>
            <a:r>
              <a:rPr lang="en-US" sz="2000">
                <a:solidFill>
                  <a:srgbClr val="363D45"/>
                </a:solidFill>
                <a:latin typeface="Calibri"/>
                <a:ea typeface="Verdana"/>
                <a:cs typeface="Calibri"/>
              </a:rPr>
              <a:t>Executive Summary</a:t>
            </a:r>
            <a:endParaRPr lang="en-US" sz="2000">
              <a:latin typeface="Calibri"/>
              <a:cs typeface="Calibri"/>
            </a:endParaRPr>
          </a:p>
          <a:p>
            <a:pPr marL="342900" indent="-342900">
              <a:buFont typeface="Arial"/>
              <a:buChar char="•"/>
            </a:pPr>
            <a:r>
              <a:rPr lang="en-US" sz="2000">
                <a:solidFill>
                  <a:srgbClr val="363D45"/>
                </a:solidFill>
                <a:latin typeface="Calibri"/>
                <a:ea typeface="Verdana"/>
                <a:cs typeface="Calibri"/>
              </a:rPr>
              <a:t>Business Description</a:t>
            </a:r>
            <a:endParaRPr lang="en-US" sz="2000">
              <a:latin typeface="Calibri"/>
              <a:cs typeface="Calibri"/>
            </a:endParaRPr>
          </a:p>
          <a:p>
            <a:pPr marL="342900" indent="-342900">
              <a:buFont typeface="Arial"/>
              <a:buChar char="•"/>
            </a:pPr>
            <a:r>
              <a:rPr lang="en-US" sz="2000">
                <a:solidFill>
                  <a:srgbClr val="363D45"/>
                </a:solidFill>
                <a:latin typeface="Calibri"/>
                <a:ea typeface="Verdana"/>
                <a:cs typeface="Calibri"/>
              </a:rPr>
              <a:t>Target Customer</a:t>
            </a:r>
            <a:endParaRPr lang="en-US" sz="2000">
              <a:latin typeface="Calibri"/>
              <a:cs typeface="Calibri"/>
            </a:endParaRPr>
          </a:p>
          <a:p>
            <a:pPr marL="342900" indent="-342900">
              <a:buFont typeface="Arial"/>
              <a:buChar char="•"/>
            </a:pPr>
            <a:r>
              <a:rPr lang="en-US" sz="2000">
                <a:solidFill>
                  <a:srgbClr val="363D45"/>
                </a:solidFill>
                <a:latin typeface="Calibri"/>
                <a:ea typeface="Verdana"/>
                <a:cs typeface="Calibri"/>
              </a:rPr>
              <a:t>Marketing and Sales Goals</a:t>
            </a:r>
            <a:endParaRPr lang="en-US" sz="2000">
              <a:latin typeface="Calibri"/>
              <a:cs typeface="Calibri"/>
            </a:endParaRPr>
          </a:p>
          <a:p>
            <a:pPr marL="342900" indent="-342900">
              <a:buFont typeface="Arial"/>
              <a:buChar char="•"/>
            </a:pPr>
            <a:r>
              <a:rPr lang="en-US" sz="2000">
                <a:solidFill>
                  <a:srgbClr val="363D45"/>
                </a:solidFill>
                <a:latin typeface="Calibri"/>
                <a:ea typeface="Verdana"/>
                <a:cs typeface="Calibri"/>
              </a:rPr>
              <a:t>Marketing Strategy and Action plan</a:t>
            </a:r>
            <a:endParaRPr lang="en-US" sz="2000">
              <a:latin typeface="Calibri"/>
              <a:cs typeface="Calibri"/>
            </a:endParaRPr>
          </a:p>
          <a:p>
            <a:pPr marL="342900" indent="-342900">
              <a:buFont typeface="Arial"/>
              <a:buChar char="•"/>
            </a:pPr>
            <a:r>
              <a:rPr lang="en-US" sz="2000">
                <a:solidFill>
                  <a:srgbClr val="363D45"/>
                </a:solidFill>
                <a:latin typeface="Calibri"/>
                <a:ea typeface="Verdana"/>
                <a:cs typeface="Calibri"/>
              </a:rPr>
              <a:t>Contingency Plan</a:t>
            </a:r>
            <a:endParaRPr lang="en-US" sz="2000">
              <a:latin typeface="Calibri"/>
              <a:cs typeface="Calibri"/>
            </a:endParaRPr>
          </a:p>
          <a:p>
            <a:pPr marL="342900" indent="-342900">
              <a:buFont typeface="Arial"/>
              <a:buChar char="•"/>
            </a:pPr>
            <a:r>
              <a:rPr lang="en-US" sz="2000">
                <a:solidFill>
                  <a:srgbClr val="363D45"/>
                </a:solidFill>
                <a:latin typeface="Calibri"/>
                <a:ea typeface="Verdana"/>
                <a:cs typeface="Calibri"/>
              </a:rPr>
              <a:t>SWOT and Competitive Analysis</a:t>
            </a:r>
            <a:endParaRPr lang="en-US" sz="2000">
              <a:latin typeface="Calibri"/>
              <a:cs typeface="Calibri"/>
            </a:endParaRPr>
          </a:p>
          <a:p>
            <a:pPr marL="342900" indent="-342900">
              <a:buFont typeface="Arial"/>
              <a:buChar char="•"/>
            </a:pPr>
            <a:r>
              <a:rPr lang="en-US" sz="2000">
                <a:solidFill>
                  <a:srgbClr val="363D45"/>
                </a:solidFill>
                <a:latin typeface="Calibri"/>
                <a:ea typeface="Verdana"/>
                <a:cs typeface="Calibri"/>
              </a:rPr>
              <a:t>Final Conclusions</a:t>
            </a:r>
            <a:endParaRPr lang="en-US" sz="2000">
              <a:latin typeface="Calibri"/>
              <a:cs typeface="Calibri"/>
            </a:endParaRPr>
          </a:p>
          <a:p>
            <a:pPr algn="l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606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2A7ADE-63BC-2CA1-23DD-9036E70D92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Marketing Plan</a:t>
            </a:r>
          </a:p>
        </p:txBody>
      </p:sp>
      <p:graphicFrame>
        <p:nvGraphicFramePr>
          <p:cNvPr id="58" name="Content Placeholder 2">
            <a:extLst>
              <a:ext uri="{FF2B5EF4-FFF2-40B4-BE49-F238E27FC236}">
                <a16:creationId xmlns:a16="http://schemas.microsoft.com/office/drawing/2014/main" id="{E37CB6FC-8E01-450A-BF7C-09BF2F817BB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35951576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1325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305362F-F210-B65D-6E13-57489BC21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US" sz="4000" b="1">
                <a:solidFill>
                  <a:srgbClr val="FFFFFF"/>
                </a:solidFill>
              </a:rPr>
              <a:t>Marketing Plan</a:t>
            </a: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6A2F392D-00DC-BA40-21C6-421DC397126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75262677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10068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0B595B8-E9F0-ADF8-3B29-8377EE76F1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2" name="Rectangle 91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2E065E-10EC-8356-FB2E-3701946F53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Contingency Plan</a:t>
            </a:r>
          </a:p>
        </p:txBody>
      </p:sp>
      <p:graphicFrame>
        <p:nvGraphicFramePr>
          <p:cNvPr id="73" name="Content Placeholder 2">
            <a:extLst>
              <a:ext uri="{FF2B5EF4-FFF2-40B4-BE49-F238E27FC236}">
                <a16:creationId xmlns:a16="http://schemas.microsoft.com/office/drawing/2014/main" id="{A5345BED-D5A2-52CB-81BD-4ED5C4CF6E7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48528871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520233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80A8C06-5761-2B93-5F2D-F52E5B462D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2" name="Rectangle 91">
            <a:extLst>
              <a:ext uri="{FF2B5EF4-FFF2-40B4-BE49-F238E27FC236}">
                <a16:creationId xmlns:a16="http://schemas.microsoft.com/office/drawing/2014/main" id="{E20B900F-662C-D706-E6AE-F752663ED0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310DE827-A30A-56A8-0193-E2994B60C9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983C18CA-DE69-015C-A682-1917211076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92BC6803-C589-E57F-E2C3-E2D5421E68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49EB4A-90B5-79D7-AE17-833D8BA01F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Contingency Plan</a:t>
            </a:r>
          </a:p>
        </p:txBody>
      </p:sp>
      <p:graphicFrame>
        <p:nvGraphicFramePr>
          <p:cNvPr id="11" name="Content Placeholder 2">
            <a:extLst>
              <a:ext uri="{FF2B5EF4-FFF2-40B4-BE49-F238E27FC236}">
                <a16:creationId xmlns:a16="http://schemas.microsoft.com/office/drawing/2014/main" id="{55C35081-2A16-1166-A5FD-563F55B8462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67498003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904694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955A2079-FA98-4876-80F0-72364A7D2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AE24CA-77D7-EB1D-BDC6-B4E521A724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7188"/>
            <a:ext cx="10515600" cy="1133499"/>
          </a:xfrm>
        </p:spPr>
        <p:txBody>
          <a:bodyPr>
            <a:normAutofit/>
          </a:bodyPr>
          <a:lstStyle/>
          <a:p>
            <a:pPr algn="ctr"/>
            <a:r>
              <a:rPr lang="en-US" sz="5200">
                <a:cs typeface="Calibri Light"/>
              </a:rPr>
              <a:t>Implementation Plan</a:t>
            </a:r>
            <a:endParaRPr lang="en-US" sz="5200"/>
          </a:p>
        </p:txBody>
      </p:sp>
      <p:graphicFrame>
        <p:nvGraphicFramePr>
          <p:cNvPr id="21" name="Content Placeholder 2">
            <a:extLst>
              <a:ext uri="{FF2B5EF4-FFF2-40B4-BE49-F238E27FC236}">
                <a16:creationId xmlns:a16="http://schemas.microsoft.com/office/drawing/2014/main" id="{719FF242-9E8F-6EED-27F1-099B0D2C6E5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74589379"/>
              </p:ext>
            </p:extLst>
          </p:nvPr>
        </p:nvGraphicFramePr>
        <p:xfrm>
          <a:off x="838200" y="1828800"/>
          <a:ext cx="10515600" cy="4352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426872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6" name="Rectangle 55">
            <a:extLst>
              <a:ext uri="{FF2B5EF4-FFF2-40B4-BE49-F238E27FC236}">
                <a16:creationId xmlns:a16="http://schemas.microsoft.com/office/drawing/2014/main" id="{955A2079-FA98-4876-80F0-72364A7D2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E16A43-E600-20E5-90C1-5379A8EA82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7188"/>
            <a:ext cx="10515600" cy="1133499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5200" kern="1200">
                <a:latin typeface="+mj-lt"/>
                <a:ea typeface="+mj-ea"/>
                <a:cs typeface="+mj-cs"/>
              </a:rPr>
              <a:t>Implementation 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9CC839-F25D-2DB3-F8D0-F68C2985B584}"/>
              </a:ext>
            </a:extLst>
          </p:cNvPr>
          <p:cNvSpPr>
            <a:spLocks/>
          </p:cNvSpPr>
          <p:nvPr/>
        </p:nvSpPr>
        <p:spPr>
          <a:xfrm>
            <a:off x="4979574" y="2029374"/>
            <a:ext cx="6592311" cy="272788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566928">
              <a:spcAft>
                <a:spcPts val="600"/>
              </a:spcAft>
            </a:pPr>
            <a:endParaRPr lang="en-US" sz="1116" b="1" kern="1200">
              <a:solidFill>
                <a:schemeClr val="tx1"/>
              </a:solidFill>
              <a:latin typeface="+mn-lt"/>
              <a:ea typeface="+mn-ea"/>
              <a:cs typeface="Calibri"/>
            </a:endParaRPr>
          </a:p>
          <a:p>
            <a:pPr>
              <a:spcAft>
                <a:spcPts val="600"/>
              </a:spcAft>
            </a:pPr>
            <a:endParaRPr lang="en-US">
              <a:cs typeface="Calibri"/>
            </a:endParaRPr>
          </a:p>
        </p:txBody>
      </p:sp>
      <p:graphicFrame>
        <p:nvGraphicFramePr>
          <p:cNvPr id="22" name="TextBox 3">
            <a:extLst>
              <a:ext uri="{FF2B5EF4-FFF2-40B4-BE49-F238E27FC236}">
                <a16:creationId xmlns:a16="http://schemas.microsoft.com/office/drawing/2014/main" id="{446F0714-6505-4416-BDAC-4E8639052E6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89556711"/>
              </p:ext>
            </p:extLst>
          </p:nvPr>
        </p:nvGraphicFramePr>
        <p:xfrm>
          <a:off x="838200" y="1828800"/>
          <a:ext cx="10515600" cy="4352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735116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A08BA8-A7F0-AC2D-6E35-BAB9CD2995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0" y="762001"/>
            <a:ext cx="5334197" cy="1708242"/>
          </a:xfrm>
        </p:spPr>
        <p:txBody>
          <a:bodyPr anchor="ctr">
            <a:normAutofit/>
          </a:bodyPr>
          <a:lstStyle/>
          <a:p>
            <a:r>
              <a:rPr lang="en-US" sz="4000">
                <a:ea typeface="+mj-lt"/>
                <a:cs typeface="+mj-lt"/>
              </a:rPr>
              <a:t>Implementation Plan</a:t>
            </a:r>
            <a:endParaRPr lang="en-US" sz="40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AC07DA-79E8-19F3-EB02-591709604F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0" y="2470244"/>
            <a:ext cx="5334197" cy="376983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>
                <a:cs typeface="Calibri"/>
              </a:rPr>
              <a:t>7. Menu Optimization</a:t>
            </a:r>
          </a:p>
          <a:p>
            <a:pPr lvl="1"/>
            <a:r>
              <a:rPr lang="en-US" sz="2000">
                <a:cs typeface="Calibri"/>
              </a:rPr>
              <a:t>Timeline: Review quarterly, implement changes every 6 months.</a:t>
            </a:r>
          </a:p>
          <a:p>
            <a:pPr lvl="1"/>
            <a:r>
              <a:rPr lang="en-US" sz="2000">
                <a:cs typeface="Calibri"/>
              </a:rPr>
              <a:t>Steps:</a:t>
            </a:r>
          </a:p>
          <a:p>
            <a:pPr lvl="2">
              <a:buFont typeface="Wingdings" panose="020B0604020202020204" pitchFamily="34" charset="0"/>
              <a:buChar char="§"/>
            </a:pPr>
            <a:r>
              <a:rPr lang="en-US">
                <a:cs typeface="Calibri"/>
              </a:rPr>
              <a:t>Regularly analyze sales data to identify menu trends.</a:t>
            </a:r>
          </a:p>
          <a:p>
            <a:pPr lvl="2">
              <a:buFont typeface="Wingdings" panose="020B0604020202020204" pitchFamily="34" charset="0"/>
              <a:buChar char="§"/>
            </a:pPr>
            <a:r>
              <a:rPr lang="en-US">
                <a:cs typeface="Calibri"/>
              </a:rPr>
              <a:t>Conduct customer surveys for direct feedback.</a:t>
            </a:r>
          </a:p>
          <a:p>
            <a:pPr lvl="2">
              <a:buFont typeface="Wingdings" panose="020B0604020202020204" pitchFamily="34" charset="0"/>
              <a:buChar char="§"/>
            </a:pPr>
            <a:r>
              <a:rPr lang="en-US">
                <a:cs typeface="Calibri"/>
              </a:rPr>
              <a:t>Decide on menu changes and test new items if possible.</a:t>
            </a:r>
          </a:p>
          <a:p>
            <a:pPr lvl="2">
              <a:buFont typeface="Wingdings" panose="020B0604020202020204" pitchFamily="34" charset="0"/>
              <a:buChar char="§"/>
            </a:pPr>
            <a:r>
              <a:rPr lang="en-US">
                <a:cs typeface="Calibri"/>
              </a:rPr>
              <a:t>Update the menu and train staff on new offerings.</a:t>
            </a:r>
          </a:p>
          <a:p>
            <a:endParaRPr lang="en-US" sz="2000">
              <a:cs typeface="Calibri"/>
            </a:endParaRPr>
          </a:p>
        </p:txBody>
      </p:sp>
      <p:pic>
        <p:nvPicPr>
          <p:cNvPr id="4" name="Picture 3" descr="A cartoon of a person holding a menu&#10;&#10;Description automatically generated">
            <a:extLst>
              <a:ext uri="{FF2B5EF4-FFF2-40B4-BE49-F238E27FC236}">
                <a16:creationId xmlns:a16="http://schemas.microsoft.com/office/drawing/2014/main" id="{3900933B-0654-351B-36DD-2B12487E4D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296" r="13045" b="-1"/>
          <a:stretch/>
        </p:blipFill>
        <p:spPr>
          <a:xfrm>
            <a:off x="6857797" y="-10886"/>
            <a:ext cx="5334204" cy="6868886"/>
          </a:xfrm>
          <a:prstGeom prst="rect">
            <a:avLst/>
          </a:prstGeom>
          <a:effectLst>
            <a:outerShdw blurRad="127000" dist="50800" dir="10800000" sx="99000" sy="99000" algn="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871055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6" name="Rectangle 55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178490-8136-5128-DFB4-C5E23E629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  <a:cs typeface="Calibri Light"/>
              </a:rPr>
              <a:t>Implementation Plan</a:t>
            </a:r>
            <a:endParaRPr lang="en-US" sz="4000">
              <a:solidFill>
                <a:srgbClr val="FFFFFF"/>
              </a:solidFill>
            </a:endParaRPr>
          </a:p>
        </p:txBody>
      </p:sp>
      <p:graphicFrame>
        <p:nvGraphicFramePr>
          <p:cNvPr id="54" name="Content Placeholder 2">
            <a:extLst>
              <a:ext uri="{FF2B5EF4-FFF2-40B4-BE49-F238E27FC236}">
                <a16:creationId xmlns:a16="http://schemas.microsoft.com/office/drawing/2014/main" id="{5B928A23-D28C-432B-D3F3-CC8DEC600E6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43742654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572336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41F471-CD45-5688-CB05-E682FD8323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  <a:cs typeface="Calibri Light"/>
              </a:rPr>
              <a:t>BUDGET</a:t>
            </a:r>
            <a:endParaRPr lang="en-US" sz="400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035058-29D0-26F9-F22B-238302D655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554604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700">
                <a:cs typeface="Calibri"/>
              </a:rPr>
              <a:t>1. Focus on High-Revenue Items</a:t>
            </a:r>
          </a:p>
          <a:p>
            <a:pPr lvl="1"/>
            <a:r>
              <a:rPr lang="en-US" sz="1700">
                <a:cs typeface="Calibri"/>
              </a:rPr>
              <a:t>Combo Deals &amp; Bulk Discounts:</a:t>
            </a:r>
          </a:p>
          <a:p>
            <a:pPr lvl="1"/>
            <a:r>
              <a:rPr lang="en-US" sz="1700">
                <a:cs typeface="Calibri"/>
              </a:rPr>
              <a:t>Costs: Additional inventory, marketing materials (e.g., flyers, digital ads).</a:t>
            </a:r>
          </a:p>
          <a:p>
            <a:pPr lvl="1"/>
            <a:r>
              <a:rPr lang="en-US" sz="1700">
                <a:cs typeface="Calibri"/>
              </a:rPr>
              <a:t>Estimated Budget:</a:t>
            </a:r>
            <a:r>
              <a:rPr lang="en-US" sz="1700" b="1">
                <a:cs typeface="Calibri"/>
              </a:rPr>
              <a:t> </a:t>
            </a:r>
            <a:r>
              <a:rPr lang="en-US" sz="1700" b="1">
                <a:solidFill>
                  <a:srgbClr val="000000"/>
                </a:solidFill>
                <a:ea typeface="+mn-lt"/>
                <a:cs typeface="+mn-lt"/>
              </a:rPr>
              <a:t>₹20,000 - ₹50,000 monthly</a:t>
            </a:r>
            <a:r>
              <a:rPr lang="en-US" sz="1700">
                <a:cs typeface="Calibri"/>
              </a:rPr>
              <a:t> </a:t>
            </a:r>
          </a:p>
          <a:p>
            <a:r>
              <a:rPr lang="en-US" sz="1700">
                <a:cs typeface="Calibri"/>
              </a:rPr>
              <a:t>2. Target Specific Times of Day</a:t>
            </a:r>
            <a:endParaRPr lang="en-US" sz="1700"/>
          </a:p>
          <a:p>
            <a:pPr lvl="1"/>
            <a:r>
              <a:rPr lang="en-US" sz="1700">
                <a:cs typeface="Calibri"/>
              </a:rPr>
              <a:t>Special Promotions (Breakfast, Late-Night):</a:t>
            </a:r>
          </a:p>
          <a:p>
            <a:pPr lvl="1"/>
            <a:r>
              <a:rPr lang="en-US" sz="1700">
                <a:cs typeface="Calibri"/>
              </a:rPr>
              <a:t>Costs: Additional inventory, staff hours, advertising.</a:t>
            </a:r>
          </a:p>
          <a:p>
            <a:pPr lvl="1"/>
            <a:r>
              <a:rPr lang="en-US" sz="1700">
                <a:cs typeface="Calibri"/>
              </a:rPr>
              <a:t>Estimated Budget: </a:t>
            </a:r>
            <a:r>
              <a:rPr lang="en-US" sz="1700" b="1">
                <a:solidFill>
                  <a:srgbClr val="000000"/>
                </a:solidFill>
                <a:ea typeface="+mn-lt"/>
                <a:cs typeface="+mn-lt"/>
              </a:rPr>
              <a:t>₹30,000 - ₹60,000 monthly</a:t>
            </a:r>
            <a:r>
              <a:rPr lang="en-US" sz="1700">
                <a:cs typeface="Calibri"/>
              </a:rPr>
              <a:t>.</a:t>
            </a:r>
          </a:p>
          <a:p>
            <a:r>
              <a:rPr lang="en-US" sz="1700">
                <a:cs typeface="Calibri"/>
              </a:rPr>
              <a:t>3. Leverage Popular Days</a:t>
            </a:r>
            <a:endParaRPr lang="en-US" sz="1700"/>
          </a:p>
          <a:p>
            <a:pPr lvl="1"/>
            <a:r>
              <a:rPr lang="en-US" sz="1700">
                <a:cs typeface="Calibri"/>
              </a:rPr>
              <a:t>Events &amp; Special Promotions:</a:t>
            </a:r>
          </a:p>
          <a:p>
            <a:pPr lvl="1"/>
            <a:r>
              <a:rPr lang="en-US" sz="1700">
                <a:cs typeface="Calibri"/>
              </a:rPr>
              <a:t>Costs: Event materials, additional staff, marketing.</a:t>
            </a:r>
          </a:p>
          <a:p>
            <a:pPr lvl="1"/>
            <a:r>
              <a:rPr lang="en-US" sz="1700">
                <a:cs typeface="Calibri"/>
              </a:rPr>
              <a:t>Estimated Budget: </a:t>
            </a:r>
            <a:r>
              <a:rPr lang="en-US" sz="1700" b="1">
                <a:solidFill>
                  <a:srgbClr val="000000"/>
                </a:solidFill>
                <a:ea typeface="+mn-lt"/>
                <a:cs typeface="+mn-lt"/>
              </a:rPr>
              <a:t>₹15,000 - ₹45,000 per event</a:t>
            </a:r>
            <a:r>
              <a:rPr lang="en-US" sz="1700">
                <a:cs typeface="Calibri"/>
              </a:rPr>
              <a:t>.</a:t>
            </a:r>
          </a:p>
          <a:p>
            <a:r>
              <a:rPr lang="en-US" sz="1700">
                <a:cs typeface="Calibri"/>
              </a:rPr>
              <a:t>4. Enhance Online Presence</a:t>
            </a:r>
            <a:endParaRPr lang="en-US" sz="1700"/>
          </a:p>
          <a:p>
            <a:pPr lvl="1"/>
            <a:r>
              <a:rPr lang="en-US" sz="1700">
                <a:cs typeface="Calibri"/>
              </a:rPr>
              <a:t>Digital Marketing &amp; Platform Partnerships:</a:t>
            </a:r>
          </a:p>
          <a:p>
            <a:pPr lvl="1"/>
            <a:r>
              <a:rPr lang="en-US" sz="1700">
                <a:cs typeface="Calibri"/>
              </a:rPr>
              <a:t>Costs: Digital marketing services, platform commission fees.</a:t>
            </a:r>
          </a:p>
          <a:p>
            <a:pPr lvl="1"/>
            <a:r>
              <a:rPr lang="en-US" sz="1700">
                <a:cs typeface="Calibri"/>
              </a:rPr>
              <a:t>Estimated Budget: </a:t>
            </a:r>
            <a:r>
              <a:rPr lang="en-US" sz="1700" b="1">
                <a:solidFill>
                  <a:srgbClr val="000000"/>
                </a:solidFill>
                <a:ea typeface="+mn-lt"/>
                <a:cs typeface="+mn-lt"/>
              </a:rPr>
              <a:t>₹25,000 - ₹75,000 monthly</a:t>
            </a:r>
            <a:r>
              <a:rPr lang="en-US" sz="1700">
                <a:cs typeface="Calibri"/>
              </a:rPr>
              <a:t>.</a:t>
            </a:r>
          </a:p>
          <a:p>
            <a:endParaRPr lang="en-US" sz="17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588143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F0E861-3809-3EB8-3CE8-4595A4145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  <a:cs typeface="Calibri Light"/>
              </a:rPr>
              <a:t>BUDGET</a:t>
            </a:r>
            <a:endParaRPr lang="en-US" sz="400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40F1A9-7D5A-5567-CB85-83D038CC6F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554604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>
                <a:cs typeface="Calibri"/>
              </a:rPr>
              <a:t>5. Seasonal and Time-Based Campaigns</a:t>
            </a:r>
          </a:p>
          <a:p>
            <a:pPr lvl="1"/>
            <a:r>
              <a:rPr lang="en-US" sz="2000">
                <a:cs typeface="Calibri"/>
              </a:rPr>
              <a:t>Seasonal Promotions &amp; Email Marketing:</a:t>
            </a:r>
          </a:p>
          <a:p>
            <a:pPr lvl="1"/>
            <a:r>
              <a:rPr lang="en-US" sz="2000">
                <a:cs typeface="Calibri"/>
              </a:rPr>
              <a:t>Costs: Marketing campaign creation, email service provider.</a:t>
            </a:r>
          </a:p>
          <a:p>
            <a:pPr lvl="1"/>
            <a:r>
              <a:rPr lang="en-US" sz="2000">
                <a:cs typeface="Calibri"/>
              </a:rPr>
              <a:t>Estimated Budget: </a:t>
            </a:r>
            <a:r>
              <a:rPr lang="en-US" sz="2000" b="1">
                <a:solidFill>
                  <a:srgbClr val="000000"/>
                </a:solidFill>
                <a:ea typeface="+mn-lt"/>
                <a:cs typeface="+mn-lt"/>
              </a:rPr>
              <a:t>₹15,000 - ₹45,000 per campaign</a:t>
            </a:r>
          </a:p>
          <a:p>
            <a:r>
              <a:rPr lang="en-US" sz="2000">
                <a:cs typeface="Calibri"/>
              </a:rPr>
              <a:t>6. Customer Engagement and Feedback</a:t>
            </a:r>
            <a:endParaRPr lang="en-US" sz="2000"/>
          </a:p>
          <a:p>
            <a:pPr lvl="1"/>
            <a:r>
              <a:rPr lang="en-US" sz="2000">
                <a:cs typeface="Calibri"/>
              </a:rPr>
              <a:t>Feedback System &amp; Social Media Engagement:</a:t>
            </a:r>
          </a:p>
          <a:p>
            <a:pPr lvl="1"/>
            <a:r>
              <a:rPr lang="en-US" sz="2000">
                <a:cs typeface="Calibri"/>
              </a:rPr>
              <a:t>Costs: Customer feedback tools, social media management.</a:t>
            </a:r>
          </a:p>
          <a:p>
            <a:pPr lvl="1"/>
            <a:r>
              <a:rPr lang="en-US" sz="2000">
                <a:cs typeface="Calibri"/>
              </a:rPr>
              <a:t>Estimated Budget:</a:t>
            </a:r>
            <a:r>
              <a:rPr lang="en-US" sz="2000" b="1">
                <a:solidFill>
                  <a:srgbClr val="000000"/>
                </a:solidFill>
                <a:ea typeface="+mn-lt"/>
                <a:cs typeface="+mn-lt"/>
              </a:rPr>
              <a:t>₹10,000 - ₹30,000 monthly.</a:t>
            </a:r>
            <a:endParaRPr lang="en-US" sz="2000" b="1">
              <a:cs typeface="Calibri"/>
            </a:endParaRPr>
          </a:p>
          <a:p>
            <a:r>
              <a:rPr lang="en-US" sz="2000">
                <a:cs typeface="Calibri"/>
              </a:rPr>
              <a:t>7. Menu Optimization</a:t>
            </a:r>
            <a:endParaRPr lang="en-US" sz="2000"/>
          </a:p>
          <a:p>
            <a:pPr lvl="1"/>
            <a:r>
              <a:rPr lang="en-US" sz="2000">
                <a:cs typeface="Calibri"/>
              </a:rPr>
              <a:t>Menu Update &amp; Price Adjustments:</a:t>
            </a:r>
          </a:p>
          <a:p>
            <a:pPr lvl="1"/>
            <a:r>
              <a:rPr lang="en-US" sz="2000">
                <a:cs typeface="Calibri"/>
              </a:rPr>
              <a:t>Costs: Research, printing new menus, marketing new items.</a:t>
            </a:r>
          </a:p>
          <a:p>
            <a:pPr lvl="1"/>
            <a:r>
              <a:rPr lang="en-US" sz="2000">
                <a:cs typeface="Calibri"/>
              </a:rPr>
              <a:t>Estimated Budget:</a:t>
            </a:r>
            <a:r>
              <a:rPr lang="en-US" sz="2000" b="1">
                <a:cs typeface="Calibri"/>
              </a:rPr>
              <a:t> </a:t>
            </a:r>
            <a:r>
              <a:rPr lang="en-US" sz="2000" b="1">
                <a:solidFill>
                  <a:srgbClr val="000000"/>
                </a:solidFill>
                <a:ea typeface="+mn-lt"/>
                <a:cs typeface="+mn-lt"/>
              </a:rPr>
              <a:t>₹15,000 - ₹30,000 for each menu update.</a:t>
            </a:r>
          </a:p>
        </p:txBody>
      </p:sp>
    </p:spTree>
    <p:extLst>
      <p:ext uri="{BB962C8B-B14F-4D97-AF65-F5344CB8AC3E}">
        <p14:creationId xmlns:p14="http://schemas.microsoft.com/office/powerpoint/2010/main" val="30316025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578DAE-D9BC-B321-2E04-88282B4583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US" sz="4000" b="1">
                <a:solidFill>
                  <a:srgbClr val="FFFFFF"/>
                </a:solidFill>
                <a:cs typeface="Calibri Light"/>
              </a:rPr>
              <a:t>Executive Summary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5EAD3B-0CA1-48F4-3EC4-DD97FBD3745F}"/>
              </a:ext>
            </a:extLst>
          </p:cNvPr>
          <p:cNvSpPr txBox="1"/>
          <p:nvPr/>
        </p:nvSpPr>
        <p:spPr>
          <a:xfrm>
            <a:off x="593911" y="1815352"/>
            <a:ext cx="5255559" cy="480131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b="1">
                <a:latin typeface="Calibri"/>
                <a:cs typeface="Arial"/>
              </a:rPr>
              <a:t>Overview: </a:t>
            </a:r>
            <a:endParaRPr lang="en-US" sz="1600" b="1">
              <a:latin typeface="Calibri"/>
              <a:cs typeface="Calibri"/>
            </a:endParaRPr>
          </a:p>
          <a:p>
            <a:r>
              <a:rPr lang="en-US" sz="1600">
                <a:latin typeface="Calibri"/>
                <a:cs typeface="Arial"/>
              </a:rPr>
              <a:t>This project outlines a comprehensive marketing plan for TRAYS, a fast-food joint with its USP being its cheap on-the-go food. The plan focuses on strengthening brand awareness, driving sales growth and solidifying TRAYS’ position as a trendy hangout eatery for youngsters.</a:t>
            </a:r>
          </a:p>
          <a:p>
            <a:endParaRPr lang="en-US" sz="1600">
              <a:latin typeface="Calibri"/>
              <a:cs typeface="Arial"/>
            </a:endParaRPr>
          </a:p>
          <a:p>
            <a:r>
              <a:rPr lang="en-US" sz="1600" b="1">
                <a:latin typeface="Calibri"/>
                <a:cs typeface="Arial"/>
              </a:rPr>
              <a:t>Mission:</a:t>
            </a:r>
            <a:endParaRPr lang="en-US" sz="1600">
              <a:latin typeface="Calibri"/>
              <a:cs typeface="Calibri"/>
            </a:endParaRPr>
          </a:p>
          <a:p>
            <a:r>
              <a:rPr lang="en-US" sz="1600">
                <a:latin typeface="Calibri"/>
                <a:cs typeface="Arial"/>
              </a:rPr>
              <a:t>To be the first choice for young customers seeking a quick bite.</a:t>
            </a:r>
            <a:r>
              <a:rPr lang="en-US" sz="1600" b="1" i="1">
                <a:latin typeface="Calibri"/>
                <a:cs typeface="Arial"/>
              </a:rPr>
              <a:t> </a:t>
            </a:r>
            <a:endParaRPr lang="en-US" sz="1600">
              <a:latin typeface="Calibri"/>
              <a:cs typeface="Calibri" panose="020F0502020204030204"/>
            </a:endParaRPr>
          </a:p>
          <a:p>
            <a:endParaRPr lang="en-US" sz="1600" b="1" i="1">
              <a:latin typeface="Calibri"/>
              <a:cs typeface="Arial"/>
            </a:endParaRPr>
          </a:p>
          <a:p>
            <a:r>
              <a:rPr lang="en-US" sz="1600" b="1">
                <a:latin typeface="Calibri"/>
                <a:cs typeface="Arial"/>
              </a:rPr>
              <a:t>Products:</a:t>
            </a:r>
            <a:endParaRPr lang="en-US" sz="1600">
              <a:latin typeface="Calibri"/>
              <a:cs typeface="Calibri"/>
            </a:endParaRPr>
          </a:p>
          <a:p>
            <a:r>
              <a:rPr lang="en-US" sz="1600">
                <a:latin typeface="Calibri"/>
                <a:cs typeface="Arial"/>
              </a:rPr>
              <a:t>Fries, Burgers, Shakes and Juices</a:t>
            </a:r>
          </a:p>
          <a:p>
            <a:endParaRPr lang="en-US" sz="1600">
              <a:latin typeface="Calibri"/>
              <a:cs typeface="Arial"/>
            </a:endParaRPr>
          </a:p>
          <a:p>
            <a:r>
              <a:rPr lang="en-US" sz="1600" b="1">
                <a:latin typeface="Calibri"/>
                <a:cs typeface="Arial"/>
              </a:rPr>
              <a:t>Objectives: </a:t>
            </a:r>
            <a:endParaRPr lang="en-US" sz="1600">
              <a:latin typeface="Calibri"/>
              <a:cs typeface="Calibri"/>
            </a:endParaRPr>
          </a:p>
          <a:p>
            <a:r>
              <a:rPr lang="en-US" sz="1600">
                <a:latin typeface="Calibri"/>
                <a:cs typeface="Arial"/>
              </a:rPr>
              <a:t>Increase brand awareness, drive sales growth, enhance customer engagement, strengthen brand positioning, and make the brand popular among youngsters.</a:t>
            </a:r>
            <a:endParaRPr lang="en-US" sz="1600">
              <a:latin typeface="Calibri"/>
              <a:cs typeface="Calibri"/>
            </a:endParaRPr>
          </a:p>
          <a:p>
            <a:pPr algn="l"/>
            <a:endParaRPr lang="en-US">
              <a:cs typeface="Calibri"/>
            </a:endParaRPr>
          </a:p>
        </p:txBody>
      </p:sp>
      <p:pic>
        <p:nvPicPr>
          <p:cNvPr id="4" name="Picture 3" descr="A food stand with a sign&#10;&#10;Description automatically generated">
            <a:extLst>
              <a:ext uri="{FF2B5EF4-FFF2-40B4-BE49-F238E27FC236}">
                <a16:creationId xmlns:a16="http://schemas.microsoft.com/office/drawing/2014/main" id="{D73425E5-2251-2094-8AD8-DD32EFAEA8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0032" y="43423"/>
            <a:ext cx="5847229" cy="6815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3082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3AB452-241E-4B6E-9255-6C9000F2E1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  <a:cs typeface="Calibri Light"/>
              </a:rPr>
              <a:t>BUDGET</a:t>
            </a:r>
            <a:endParaRPr lang="en-US" sz="4000">
              <a:solidFill>
                <a:srgbClr val="FFFFFF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69C982B-05E6-AC76-EF6E-5323C9FB5F4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63768872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111094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D47766EE-4192-4B2D-A5A0-F60F9A5F74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D48392-8F2B-09A2-EE82-0FAB3E46B9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558" b="617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1" name="Graphic 1">
            <a:extLst>
              <a:ext uri="{FF2B5EF4-FFF2-40B4-BE49-F238E27FC236}">
                <a16:creationId xmlns:a16="http://schemas.microsoft.com/office/drawing/2014/main" id="{D6705569-F545-4F47-A260-A9202826EA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2655438" y="838201"/>
            <a:ext cx="7098161" cy="4549051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A0DE3E-0B14-BBC6-51AB-5A5D603777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25473" y="1924619"/>
            <a:ext cx="5541054" cy="1655378"/>
          </a:xfrm>
        </p:spPr>
        <p:txBody>
          <a:bodyPr>
            <a:normAutofit/>
          </a:bodyPr>
          <a:lstStyle/>
          <a:p>
            <a:r>
              <a:rPr lang="en-US" sz="4400">
                <a:cs typeface="Calibri Light"/>
              </a:rPr>
              <a:t>Thank You!</a:t>
            </a:r>
            <a:endParaRPr lang="en-US" sz="4400"/>
          </a:p>
        </p:txBody>
      </p:sp>
    </p:spTree>
    <p:extLst>
      <p:ext uri="{BB962C8B-B14F-4D97-AF65-F5344CB8AC3E}">
        <p14:creationId xmlns:p14="http://schemas.microsoft.com/office/powerpoint/2010/main" val="41419237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5EF17487-C386-4F99-B5EB-4FD3DF4236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A0DE92DF-4769-4DE9-93FD-EE312718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0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24C6CB-B636-1141-2A0D-E2F9EEA108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6824" y="643467"/>
            <a:ext cx="4772975" cy="1800526"/>
          </a:xfrm>
        </p:spPr>
        <p:txBody>
          <a:bodyPr>
            <a:normAutofit/>
          </a:bodyPr>
          <a:lstStyle/>
          <a:p>
            <a:r>
              <a:rPr lang="en-US" sz="4100" b="1">
                <a:latin typeface="Calibri Light"/>
                <a:cs typeface="Calibri Light"/>
              </a:rPr>
              <a:t>Target Market - Demographics and Psychographics</a:t>
            </a:r>
            <a:endParaRPr lang="en-US" sz="4100" b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A777CF-C54B-87FC-18DF-06AE0F9B56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46824" y="2623381"/>
            <a:ext cx="4772974" cy="3553581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1700" b="1">
                <a:cs typeface="Calibri"/>
              </a:rPr>
              <a:t>Demographics:</a:t>
            </a:r>
          </a:p>
          <a:p>
            <a:pPr marL="457200" lvl="1" indent="0">
              <a:buNone/>
            </a:pPr>
            <a:r>
              <a:rPr lang="en-US" sz="1700">
                <a:cs typeface="Calibri"/>
              </a:rPr>
              <a:t>•Age: Primarily young people ages 15 to 25.</a:t>
            </a:r>
          </a:p>
          <a:p>
            <a:pPr marL="457200" lvl="1" indent="0">
              <a:buNone/>
            </a:pPr>
            <a:r>
              <a:rPr lang="en-US" sz="1700">
                <a:cs typeface="Calibri"/>
              </a:rPr>
              <a:t>•Income Level: College kids on a budget.</a:t>
            </a:r>
          </a:p>
          <a:p>
            <a:pPr marL="457200" lvl="1" indent="0">
              <a:buNone/>
            </a:pPr>
            <a:r>
              <a:rPr lang="en-US" sz="1700">
                <a:cs typeface="Calibri"/>
              </a:rPr>
              <a:t>•Gender: No specific gender bias, appealing to both men and women.</a:t>
            </a:r>
          </a:p>
          <a:p>
            <a:pPr marL="457200" lvl="1" indent="0">
              <a:buNone/>
            </a:pPr>
            <a:r>
              <a:rPr lang="en-US" sz="1700">
                <a:cs typeface="Calibri"/>
              </a:rPr>
              <a:t>•Location: 3 locations in the city of Mumbai i.e., Jogeshwari, Vile Parle and Ghatkopar.</a:t>
            </a:r>
          </a:p>
          <a:p>
            <a:pPr marL="0" indent="0">
              <a:buNone/>
            </a:pPr>
            <a:r>
              <a:rPr lang="en-US" sz="1700" b="1">
                <a:latin typeface="Calibri"/>
                <a:cs typeface="Calibri"/>
              </a:rPr>
              <a:t>Psychographics:</a:t>
            </a:r>
            <a:endParaRPr lang="en-US" sz="1700">
              <a:cs typeface="Calibri"/>
            </a:endParaRPr>
          </a:p>
          <a:p>
            <a:pPr marL="457200" lvl="1" indent="0">
              <a:buNone/>
            </a:pPr>
            <a:r>
              <a:rPr lang="en-US" sz="1700">
                <a:cs typeface="Calibri"/>
              </a:rPr>
              <a:t>•Lifestyle: Targets students.</a:t>
            </a:r>
          </a:p>
          <a:p>
            <a:pPr marL="457200" lvl="1" indent="0">
              <a:buNone/>
            </a:pPr>
            <a:r>
              <a:rPr lang="en-US" sz="1700">
                <a:cs typeface="Calibri"/>
              </a:rPr>
              <a:t>•Values: Appeals to individuals on a budget.</a:t>
            </a:r>
          </a:p>
          <a:p>
            <a:pPr marL="457200" lvl="1" indent="0">
              <a:buNone/>
            </a:pPr>
            <a:r>
              <a:rPr lang="en-US" sz="1700">
                <a:cs typeface="Calibri"/>
              </a:rPr>
              <a:t>•Interests: Satisfies fast food cravings.</a:t>
            </a:r>
          </a:p>
          <a:p>
            <a:endParaRPr lang="en-US" sz="1700">
              <a:cs typeface="Calibri"/>
            </a:endParaRPr>
          </a:p>
        </p:txBody>
      </p:sp>
      <p:pic>
        <p:nvPicPr>
          <p:cNvPr id="4" name="Picture 3" descr="A group of people standing around a booth&#10;&#10;Description automatically generated">
            <a:extLst>
              <a:ext uri="{FF2B5EF4-FFF2-40B4-BE49-F238E27FC236}">
                <a16:creationId xmlns:a16="http://schemas.microsoft.com/office/drawing/2014/main" id="{A78D63E6-E097-FDF8-19D7-A3DF01E6BC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7403" y="643468"/>
            <a:ext cx="2973938" cy="2545005"/>
          </a:xfrm>
          <a:prstGeom prst="rect">
            <a:avLst/>
          </a:prstGeom>
        </p:spPr>
      </p:pic>
      <p:pic>
        <p:nvPicPr>
          <p:cNvPr id="5" name="Picture 4" descr="A group of people standing outside a store&#10;&#10;Description automatically generated">
            <a:extLst>
              <a:ext uri="{FF2B5EF4-FFF2-40B4-BE49-F238E27FC236}">
                <a16:creationId xmlns:a16="http://schemas.microsoft.com/office/drawing/2014/main" id="{A9001FFA-5A37-F99A-C3C9-D7A2E876DA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7752" y="3657600"/>
            <a:ext cx="2693240" cy="2585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8857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AC2E03-1D49-354E-C38A-23DC2CD0C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397" y="502020"/>
            <a:ext cx="5323715" cy="1642970"/>
          </a:xfrm>
        </p:spPr>
        <p:txBody>
          <a:bodyPr anchor="b">
            <a:normAutofit/>
          </a:bodyPr>
          <a:lstStyle/>
          <a:p>
            <a:r>
              <a:rPr lang="en-US" sz="4000" b="1">
                <a:ea typeface="+mj-lt"/>
                <a:cs typeface="+mj-lt"/>
              </a:rPr>
              <a:t>Pricing and Distribution Channels</a:t>
            </a:r>
            <a:endParaRPr lang="en-US" sz="4000" b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FC1477-D31A-56F0-C888-F411028C0B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4923" y="2405894"/>
            <a:ext cx="5315189" cy="3535083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1600" b="1">
                <a:latin typeface="Calibri"/>
                <a:cs typeface="Calibri"/>
              </a:rPr>
              <a:t>Distribution Channels</a:t>
            </a:r>
            <a:endParaRPr lang="en-US" sz="1600" b="1">
              <a:cs typeface="Calibri"/>
            </a:endParaRPr>
          </a:p>
          <a:p>
            <a:pPr marL="457200" lvl="1" indent="0">
              <a:buNone/>
            </a:pPr>
            <a:r>
              <a:rPr lang="en-US" sz="1600">
                <a:latin typeface="Calibri"/>
                <a:cs typeface="Calibri"/>
              </a:rPr>
              <a:t>•TRAYS operates through three physical joints strategically located in </a:t>
            </a:r>
            <a:r>
              <a:rPr lang="en-US" sz="1600" err="1">
                <a:latin typeface="Calibri"/>
                <a:cs typeface="Calibri"/>
              </a:rPr>
              <a:t>Jogeshwari</a:t>
            </a:r>
            <a:r>
              <a:rPr lang="en-US" sz="1600">
                <a:latin typeface="Calibri"/>
                <a:cs typeface="Calibri"/>
              </a:rPr>
              <a:t>, Vile Parle, and Ghatkopar. </a:t>
            </a:r>
          </a:p>
          <a:p>
            <a:pPr marL="457200" lvl="1" indent="0">
              <a:buNone/>
            </a:pPr>
            <a:r>
              <a:rPr lang="en-US" sz="1600">
                <a:latin typeface="Calibri"/>
                <a:cs typeface="Calibri"/>
              </a:rPr>
              <a:t>•TRAYS extends its reach through online ordering platforms, including Swiggy and Zomato.</a:t>
            </a:r>
          </a:p>
          <a:p>
            <a:pPr marL="457200" lvl="1" indent="0">
              <a:buNone/>
            </a:pPr>
            <a:r>
              <a:rPr lang="en-US" sz="1600">
                <a:latin typeface="Calibri"/>
                <a:cs typeface="Calibri"/>
              </a:rPr>
              <a:t>•Leveraging the wide reach of these platforms to tap into a larger customer base beyond the immediate vicinity of physical stores.</a:t>
            </a:r>
          </a:p>
          <a:p>
            <a:pPr marL="0" indent="0">
              <a:buNone/>
            </a:pPr>
            <a:r>
              <a:rPr lang="en-US" sz="1600" b="1">
                <a:latin typeface="Calibri"/>
                <a:cs typeface="Calibri"/>
              </a:rPr>
              <a:t>Pricing</a:t>
            </a:r>
          </a:p>
          <a:p>
            <a:pPr marL="457200" lvl="1" indent="0">
              <a:buNone/>
            </a:pPr>
            <a:r>
              <a:rPr lang="en-US" sz="1600">
                <a:latin typeface="Calibri"/>
                <a:cs typeface="Calibri"/>
              </a:rPr>
              <a:t>•TRAYS adopts a pocket-friendly pricing strategy, ensuring accessibility for the college-going audience.</a:t>
            </a:r>
          </a:p>
          <a:p>
            <a:pPr marL="457200" lvl="1" indent="0">
              <a:buNone/>
            </a:pPr>
            <a:r>
              <a:rPr lang="en-US" sz="1600">
                <a:latin typeface="Calibri"/>
                <a:cs typeface="Calibri"/>
              </a:rPr>
              <a:t>•The menu is strategically priced to cater to the budget constraints of young customers.</a:t>
            </a:r>
          </a:p>
          <a:p>
            <a:pPr marL="457200" lvl="1" indent="0">
              <a:buNone/>
            </a:pPr>
            <a:r>
              <a:rPr lang="en-US" sz="1600">
                <a:latin typeface="Calibri"/>
                <a:cs typeface="Calibri"/>
              </a:rPr>
              <a:t>•Around 90% of the items are under just 100 rupees.</a:t>
            </a:r>
          </a:p>
          <a:p>
            <a:endParaRPr lang="en-US" sz="1300">
              <a:cs typeface="Calibri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004738A-9D34-43E8-97D2-CA0EED4F8B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5"/>
            <a:ext cx="4092521" cy="6858000"/>
          </a:xfrm>
          <a:prstGeom prst="rect">
            <a:avLst/>
          </a:prstGeom>
          <a:gradFill>
            <a:gsLst>
              <a:gs pos="8000">
                <a:srgbClr val="000000">
                  <a:alpha val="94000"/>
                </a:srgbClr>
              </a:gs>
              <a:gs pos="100000">
                <a:schemeClr val="accent1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8B8D07F-F13E-443E-BA68-2D26672D7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"/>
            <a:ext cx="4092521" cy="6400369"/>
          </a:xfrm>
          <a:prstGeom prst="rect">
            <a:avLst/>
          </a:prstGeom>
          <a:gradFill>
            <a:gsLst>
              <a:gs pos="31000">
                <a:schemeClr val="accent1">
                  <a:lumMod val="50000"/>
                  <a:alpha val="0"/>
                </a:schemeClr>
              </a:gs>
              <a:gs pos="100000">
                <a:schemeClr val="accent1">
                  <a:lumMod val="50000"/>
                  <a:alpha val="26000"/>
                </a:scheme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813A4FA-24A5-41ED-A534-3807D1B2F3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2"/>
            <a:ext cx="4068667" cy="6400389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72000">
                <a:srgbClr val="000000">
                  <a:alpha val="21000"/>
                </a:srgb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3944F27-CA70-4E84-A51A-E6BF89558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10"/>
            <a:ext cx="3611467" cy="6857997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93000">
                <a:srgbClr val="000000">
                  <a:alpha val="29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menu with white text and red background&#10;&#10;Description automatically generated">
            <a:extLst>
              <a:ext uri="{FF2B5EF4-FFF2-40B4-BE49-F238E27FC236}">
                <a16:creationId xmlns:a16="http://schemas.microsoft.com/office/drawing/2014/main" id="{77D58D79-E656-1A25-5490-786A021273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539"/>
          <a:stretch/>
        </p:blipFill>
        <p:spPr>
          <a:xfrm>
            <a:off x="7191935" y="909081"/>
            <a:ext cx="3938594" cy="5071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6435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921971-4345-9463-CAF6-9B2D43552A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8721"/>
            <a:ext cx="4707671" cy="122565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800" b="1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Pricing and Distribution Channels</a:t>
            </a:r>
            <a:endParaRPr lang="en-US" sz="38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1873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CFAF03E-500C-ACCF-9A87-001B7C1DF4EF}"/>
              </a:ext>
            </a:extLst>
          </p:cNvPr>
          <p:cNvSpPr txBox="1">
            <a:spLocks/>
          </p:cNvSpPr>
          <p:nvPr/>
        </p:nvSpPr>
        <p:spPr>
          <a:xfrm>
            <a:off x="897769" y="1909192"/>
            <a:ext cx="4586513" cy="364771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>
                <a:solidFill>
                  <a:schemeClr val="bg1"/>
                </a:solidFill>
              </a:rPr>
              <a:t>Advertising and Promotions</a:t>
            </a:r>
            <a:endParaRPr lang="en-US" sz="2000">
              <a:solidFill>
                <a:schemeClr val="bg1"/>
              </a:solidFill>
              <a:cs typeface="Calibri" panose="020F0502020204030204"/>
            </a:endParaRPr>
          </a:p>
          <a:p>
            <a:pPr marL="457200" lvl="1" indent="0">
              <a:buNone/>
            </a:pPr>
            <a:r>
              <a:rPr lang="en-US" sz="1600">
                <a:solidFill>
                  <a:schemeClr val="bg1"/>
                </a:solidFill>
              </a:rPr>
              <a:t>•College Fests</a:t>
            </a:r>
            <a:endParaRPr lang="en-US" sz="1600">
              <a:solidFill>
                <a:schemeClr val="bg1"/>
              </a:solidFill>
              <a:cs typeface="Calibri" panose="020F0502020204030204"/>
            </a:endParaRPr>
          </a:p>
          <a:p>
            <a:pPr marL="457200" lvl="1" indent="0">
              <a:buNone/>
            </a:pPr>
            <a:r>
              <a:rPr lang="en-US" sz="1600">
                <a:solidFill>
                  <a:schemeClr val="bg1"/>
                </a:solidFill>
              </a:rPr>
              <a:t>•Experiential Marketing</a:t>
            </a:r>
            <a:endParaRPr lang="en-US" sz="1600">
              <a:solidFill>
                <a:schemeClr val="bg1"/>
              </a:solidFill>
              <a:cs typeface="Calibri" panose="020F0502020204030204"/>
            </a:endParaRPr>
          </a:p>
          <a:p>
            <a:pPr marL="457200" lvl="1" indent="0">
              <a:buNone/>
            </a:pPr>
            <a:r>
              <a:rPr lang="en-US" sz="1600">
                <a:solidFill>
                  <a:schemeClr val="bg1"/>
                </a:solidFill>
              </a:rPr>
              <a:t>•Food Blogger Partnerships</a:t>
            </a:r>
            <a:endParaRPr lang="en-US" sz="1600">
              <a:solidFill>
                <a:schemeClr val="bg1"/>
              </a:solidFill>
              <a:cs typeface="Calibri" panose="020F0502020204030204"/>
            </a:endParaRPr>
          </a:p>
          <a:p>
            <a:pPr marL="457200" lvl="1" indent="0">
              <a:buNone/>
            </a:pPr>
            <a:r>
              <a:rPr lang="en-US" sz="1600">
                <a:solidFill>
                  <a:schemeClr val="bg1"/>
                </a:solidFill>
              </a:rPr>
              <a:t>•Social Media Marketing</a:t>
            </a:r>
            <a:endParaRPr lang="en-US" sz="1600">
              <a:solidFill>
                <a:schemeClr val="bg1"/>
              </a:solidFill>
              <a:cs typeface="Calibri" panose="020F0502020204030204"/>
            </a:endParaRPr>
          </a:p>
          <a:p>
            <a:pPr marL="0"/>
            <a:endParaRPr lang="en-US" sz="2000" b="1">
              <a:solidFill>
                <a:schemeClr val="bg1"/>
              </a:solidFill>
            </a:endParaRPr>
          </a:p>
          <a:p>
            <a:endParaRPr lang="en-US" sz="2000">
              <a:solidFill>
                <a:schemeClr val="bg1"/>
              </a:solidFill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3B05090-A849-CDF2-D11F-9532F1D4B1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0634" r="-3" b="7777"/>
          <a:stretch/>
        </p:blipFill>
        <p:spPr>
          <a:xfrm>
            <a:off x="6525453" y="1"/>
            <a:ext cx="5666547" cy="3398024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A240C79-242E-4918-9F28-B101847D1C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522277" y="3386960"/>
            <a:ext cx="5669723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4027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pair of red and white sneakers&#10;&#10;Description automatically generated">
            <a:extLst>
              <a:ext uri="{FF2B5EF4-FFF2-40B4-BE49-F238E27FC236}">
                <a16:creationId xmlns:a16="http://schemas.microsoft.com/office/drawing/2014/main" id="{7A918A63-7D7F-CA20-3AED-641D419376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916" r="-2" b="2399"/>
          <a:stretch/>
        </p:blipFill>
        <p:spPr>
          <a:xfrm>
            <a:off x="6522277" y="3398024"/>
            <a:ext cx="5669723" cy="3469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1757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>
            <a:spLocks noGrp="1"/>
          </p:cNvSpPr>
          <p:nvPr>
            <p:ph type="title"/>
          </p:nvPr>
        </p:nvSpPr>
        <p:spPr>
          <a:xfrm>
            <a:off x="415600" y="134600"/>
            <a:ext cx="11360800" cy="660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>
              <a:defRPr lang="en-US"/>
            </a:defPPr>
            <a:lvl1pPr marL="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333" b="1">
                <a:latin typeface="Arial" panose="020B0604020202020204" pitchFamily="34" charset="0"/>
                <a:ea typeface="Times New Roman"/>
                <a:cs typeface="Arial" panose="020B0604020202020204" pitchFamily="34" charset="0"/>
                <a:sym typeface="Times New Roman"/>
              </a:rPr>
              <a:t>SWOT Analysis </a:t>
            </a:r>
            <a:endParaRPr sz="3333" b="1">
              <a:latin typeface="Arial" panose="020B0604020202020204" pitchFamily="34" charset="0"/>
              <a:ea typeface="Times New Roman"/>
              <a:cs typeface="Arial" panose="020B0604020202020204" pitchFamily="34" charset="0"/>
              <a:sym typeface="Times New Roman"/>
            </a:endParaRPr>
          </a:p>
        </p:txBody>
      </p:sp>
      <p:sp>
        <p:nvSpPr>
          <p:cNvPr id="158" name="Google Shape;158;p22"/>
          <p:cNvSpPr txBox="1">
            <a:spLocks noGrp="1"/>
          </p:cNvSpPr>
          <p:nvPr>
            <p:ph type="body" idx="1"/>
          </p:nvPr>
        </p:nvSpPr>
        <p:spPr>
          <a:xfrm>
            <a:off x="6239400" y="1009645"/>
            <a:ext cx="4174267" cy="1914867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2500" lnSpcReduction="10000"/>
          </a:bodyPr>
          <a:lstStyle>
            <a:defPPr>
              <a:defRPr lang="en-US"/>
            </a:defPPr>
            <a:lvl1pPr marL="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000000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  <a:sym typeface="Times New Roman"/>
              </a:rPr>
              <a:t>Opportunities: </a:t>
            </a:r>
            <a:endParaRPr sz="2000" b="1">
              <a:solidFill>
                <a:srgbClr val="000000"/>
              </a:solidFill>
              <a:latin typeface="Arial" panose="020B0604020202020204" pitchFamily="34" charset="0"/>
              <a:ea typeface="Times New Roman"/>
              <a:cs typeface="Arial" panose="020B0604020202020204" pitchFamily="34" charset="0"/>
              <a:sym typeface="Times New Roman"/>
            </a:endParaRPr>
          </a:p>
          <a:p>
            <a:pPr marL="609585" lvl="0" indent="-431789" algn="l" rtl="0">
              <a:lnSpc>
                <a:spcPct val="11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imes New Roman"/>
              <a:buChar char="●"/>
            </a:pPr>
            <a:r>
              <a:rPr lang="en" sz="2000">
                <a:solidFill>
                  <a:srgbClr val="000000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  <a:sym typeface="Times New Roman"/>
              </a:rPr>
              <a:t>Untapped Market</a:t>
            </a:r>
            <a:endParaRPr sz="2000">
              <a:solidFill>
                <a:srgbClr val="000000"/>
              </a:solidFill>
              <a:latin typeface="Arial" panose="020B0604020202020204" pitchFamily="34" charset="0"/>
              <a:ea typeface="Times New Roman"/>
              <a:cs typeface="Arial" panose="020B0604020202020204" pitchFamily="34" charset="0"/>
              <a:sym typeface="Times New Roman"/>
            </a:endParaRPr>
          </a:p>
          <a:p>
            <a:pPr marL="609585" lvl="0" indent="-431789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imes New Roman"/>
              <a:buChar char="●"/>
            </a:pPr>
            <a:r>
              <a:rPr lang="en" sz="2000">
                <a:solidFill>
                  <a:srgbClr val="000000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  <a:sym typeface="Times New Roman"/>
              </a:rPr>
              <a:t>Online Presence</a:t>
            </a:r>
          </a:p>
          <a:p>
            <a:pPr marL="609585" lvl="0" indent="-431789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imes New Roman"/>
              <a:buChar char="●"/>
            </a:pPr>
            <a:r>
              <a:rPr lang="en" sz="2000">
                <a:solidFill>
                  <a:srgbClr val="000000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  <a:sym typeface="Times New Roman"/>
              </a:rPr>
              <a:t>Opening Multiple Franchises</a:t>
            </a:r>
          </a:p>
          <a:p>
            <a:pPr marL="609585" lvl="0" indent="-431789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imes New Roman"/>
              <a:buChar char="●"/>
            </a:pPr>
            <a:r>
              <a:rPr lang="en" sz="2000">
                <a:solidFill>
                  <a:srgbClr val="000000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  <a:sym typeface="Times New Roman"/>
              </a:rPr>
              <a:t>Corporate Orders</a:t>
            </a:r>
            <a:endParaRPr sz="2000">
              <a:solidFill>
                <a:srgbClr val="000000"/>
              </a:solidFill>
              <a:latin typeface="Arial" panose="020B0604020202020204" pitchFamily="34" charset="0"/>
              <a:ea typeface="Times New Roman"/>
              <a:cs typeface="Arial" panose="020B0604020202020204" pitchFamily="34" charset="0"/>
              <a:sym typeface="Times New Roman"/>
            </a:endParaRPr>
          </a:p>
        </p:txBody>
      </p:sp>
      <p:sp>
        <p:nvSpPr>
          <p:cNvPr id="156" name="Google Shape;156;p22"/>
          <p:cNvSpPr txBox="1">
            <a:spLocks noGrp="1"/>
          </p:cNvSpPr>
          <p:nvPr>
            <p:ph type="body" idx="4294967295"/>
          </p:nvPr>
        </p:nvSpPr>
        <p:spPr>
          <a:xfrm>
            <a:off x="1796226" y="916791"/>
            <a:ext cx="4246493" cy="1819644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>
              <a:defRPr lang="en-US"/>
            </a:defPPr>
            <a:lvl1pPr marL="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000000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  <a:sym typeface="Times New Roman"/>
              </a:rPr>
              <a:t>Strengths: </a:t>
            </a:r>
            <a:endParaRPr sz="2000" b="1">
              <a:solidFill>
                <a:srgbClr val="000000"/>
              </a:solidFill>
              <a:latin typeface="Arial" panose="020B0604020202020204" pitchFamily="34" charset="0"/>
              <a:ea typeface="Times New Roman"/>
              <a:cs typeface="Arial" panose="020B0604020202020204" pitchFamily="34" charset="0"/>
              <a:sym typeface="Times New Roman"/>
            </a:endParaRPr>
          </a:p>
          <a:p>
            <a:pPr marL="609585" lvl="0" indent="-434329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/>
              <a:buChar char="●"/>
            </a:pPr>
            <a:r>
              <a:rPr lang="en" sz="2000">
                <a:solidFill>
                  <a:srgbClr val="000000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  <a:sym typeface="Times New Roman"/>
              </a:rPr>
              <a:t>Low Prices</a:t>
            </a:r>
            <a:endParaRPr sz="2000">
              <a:solidFill>
                <a:srgbClr val="000000"/>
              </a:solidFill>
              <a:latin typeface="Arial" panose="020B0604020202020204" pitchFamily="34" charset="0"/>
              <a:ea typeface="Times New Roman"/>
              <a:cs typeface="Arial" panose="020B0604020202020204" pitchFamily="34" charset="0"/>
              <a:sym typeface="Times New Roman"/>
            </a:endParaRPr>
          </a:p>
          <a:p>
            <a:pPr marL="609585" lvl="0" indent="-43432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/>
              <a:buChar char="●"/>
            </a:pPr>
            <a:r>
              <a:rPr lang="en" sz="2000">
                <a:solidFill>
                  <a:srgbClr val="000000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  <a:sym typeface="Times New Roman"/>
              </a:rPr>
              <a:t>Hygenic Quality Street Food</a:t>
            </a:r>
          </a:p>
          <a:p>
            <a:pPr marL="609585" lvl="0" indent="-43432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/>
              <a:buChar char="●"/>
            </a:pPr>
            <a:r>
              <a:rPr lang="en-US" sz="2000">
                <a:solidFill>
                  <a:srgbClr val="000000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  <a:sym typeface="Times New Roman"/>
              </a:rPr>
              <a:t>Proximity to Colleges</a:t>
            </a:r>
            <a:endParaRPr sz="2000">
              <a:solidFill>
                <a:srgbClr val="000000"/>
              </a:solidFill>
              <a:latin typeface="Arial" panose="020B0604020202020204" pitchFamily="34" charset="0"/>
              <a:ea typeface="Times New Roman"/>
              <a:cs typeface="Arial" panose="020B0604020202020204" pitchFamily="34" charset="0"/>
              <a:sym typeface="Times New Roman"/>
            </a:endParaRPr>
          </a:p>
          <a:p>
            <a:pPr marL="609585" lvl="0" indent="-43432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/>
              <a:buChar char="●"/>
            </a:pPr>
            <a:r>
              <a:rPr lang="en-US" sz="2000">
                <a:solidFill>
                  <a:srgbClr val="000000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  <a:sym typeface="Times New Roman"/>
              </a:rPr>
              <a:t>Franchises are Autonomous</a:t>
            </a:r>
            <a:endParaRPr sz="2000">
              <a:solidFill>
                <a:srgbClr val="000000"/>
              </a:solidFill>
              <a:latin typeface="Arial" panose="020B0604020202020204" pitchFamily="34" charset="0"/>
              <a:ea typeface="Times New Roman"/>
              <a:cs typeface="Arial" panose="020B0604020202020204" pitchFamily="34" charset="0"/>
              <a:sym typeface="Times New Roman"/>
            </a:endParaRPr>
          </a:p>
        </p:txBody>
      </p:sp>
      <p:sp>
        <p:nvSpPr>
          <p:cNvPr id="157" name="Google Shape;157;p22"/>
          <p:cNvSpPr txBox="1">
            <a:spLocks noGrp="1"/>
          </p:cNvSpPr>
          <p:nvPr>
            <p:ph type="body" idx="4294967295"/>
          </p:nvPr>
        </p:nvSpPr>
        <p:spPr>
          <a:xfrm>
            <a:off x="1796226" y="3571873"/>
            <a:ext cx="3522133" cy="1449916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defPPr>
              <a:defRPr lang="en-US"/>
            </a:defPPr>
            <a:lvl1pPr marL="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en" sz="2000" b="1">
                <a:solidFill>
                  <a:srgbClr val="000000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  <a:sym typeface="Times New Roman"/>
              </a:rPr>
              <a:t>Weaknesses: </a:t>
            </a:r>
            <a:endParaRPr sz="2000" b="1">
              <a:solidFill>
                <a:srgbClr val="000000"/>
              </a:solidFill>
              <a:latin typeface="Arial" panose="020B0604020202020204" pitchFamily="34" charset="0"/>
              <a:ea typeface="Times New Roman"/>
              <a:cs typeface="Arial" panose="020B0604020202020204" pitchFamily="34" charset="0"/>
              <a:sym typeface="Times New Roman"/>
            </a:endParaRPr>
          </a:p>
          <a:p>
            <a:pPr marL="609585" lvl="0" indent="-431789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imes New Roman"/>
              <a:buChar char="●"/>
            </a:pPr>
            <a:r>
              <a:rPr lang="en" sz="2000">
                <a:solidFill>
                  <a:srgbClr val="000000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  <a:sym typeface="Times New Roman"/>
              </a:rPr>
              <a:t>Limited Experience</a:t>
            </a:r>
            <a:endParaRPr sz="2000">
              <a:solidFill>
                <a:srgbClr val="000000"/>
              </a:solidFill>
              <a:latin typeface="Arial" panose="020B0604020202020204" pitchFamily="34" charset="0"/>
              <a:ea typeface="Times New Roman"/>
              <a:cs typeface="Arial" panose="020B0604020202020204" pitchFamily="34" charset="0"/>
              <a:sym typeface="Times New Roman"/>
            </a:endParaRPr>
          </a:p>
          <a:p>
            <a:pPr marL="609585" lvl="0" indent="-43178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imes New Roman"/>
              <a:buChar char="●"/>
            </a:pPr>
            <a:r>
              <a:rPr lang="en" sz="2000">
                <a:solidFill>
                  <a:srgbClr val="000000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  <a:sym typeface="Times New Roman"/>
              </a:rPr>
              <a:t>Limited Menu</a:t>
            </a:r>
          </a:p>
          <a:p>
            <a:pPr marL="609585" lvl="0" indent="-431789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imes New Roman"/>
              <a:buChar char="●"/>
            </a:pPr>
            <a:r>
              <a:rPr lang="en" sz="2000">
                <a:solidFill>
                  <a:srgbClr val="000000"/>
                </a:solidFill>
                <a:latin typeface="Arial" panose="020B0604020202020204" pitchFamily="34" charset="0"/>
                <a:ea typeface="Times New Roman"/>
                <a:cs typeface="Arial" panose="020B0604020202020204" pitchFamily="34" charset="0"/>
                <a:sym typeface="Times New Roman"/>
              </a:rPr>
              <a:t>No Sitting Area</a:t>
            </a:r>
            <a:endParaRPr sz="2000">
              <a:solidFill>
                <a:srgbClr val="000000"/>
              </a:solidFill>
              <a:latin typeface="Arial" panose="020B0604020202020204" pitchFamily="34" charset="0"/>
              <a:ea typeface="Times New Roman"/>
              <a:cs typeface="Arial" panose="020B0604020202020204" pitchFamily="34" charset="0"/>
              <a:sym typeface="Times New Roman"/>
            </a:endParaRPr>
          </a:p>
        </p:txBody>
      </p:sp>
      <p:sp>
        <p:nvSpPr>
          <p:cNvPr id="154" name="Google Shape;154;p22"/>
          <p:cNvSpPr/>
          <p:nvPr/>
        </p:nvSpPr>
        <p:spPr>
          <a:xfrm>
            <a:off x="1554867" y="3075333"/>
            <a:ext cx="8858800" cy="1932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93C47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>
              <a:defRPr lang="en-US"/>
            </a:defPPr>
            <a:lvl1pPr marL="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5" name="Google Shape;155;p22"/>
          <p:cNvSpPr/>
          <p:nvPr/>
        </p:nvSpPr>
        <p:spPr>
          <a:xfrm>
            <a:off x="5887667" y="918500"/>
            <a:ext cx="193200" cy="46088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E5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>
              <a:defRPr lang="en-US"/>
            </a:defPPr>
            <a:lvl1pPr marL="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9" name="Google Shape;159;p22"/>
          <p:cNvSpPr txBox="1"/>
          <p:nvPr/>
        </p:nvSpPr>
        <p:spPr>
          <a:xfrm>
            <a:off x="6239400" y="3268500"/>
            <a:ext cx="3690400" cy="2298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>
            <a:defPPr>
              <a:defRPr lang="en-US"/>
            </a:defPPr>
            <a:lvl1pPr marL="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latin typeface="Arial" panose="020B0604020202020204" pitchFamily="34" charset="0"/>
                <a:ea typeface="Times New Roman"/>
                <a:cs typeface="Arial" panose="020B0604020202020204" pitchFamily="34" charset="0"/>
                <a:sym typeface="Times New Roman"/>
              </a:rPr>
              <a:t>Threats: </a:t>
            </a:r>
            <a:endParaRPr sz="2000" b="1">
              <a:latin typeface="Arial" panose="020B0604020202020204" pitchFamily="34" charset="0"/>
              <a:ea typeface="Times New Roman"/>
              <a:cs typeface="Arial" panose="020B0604020202020204" pitchFamily="34" charset="0"/>
              <a:sym typeface="Times New Roman"/>
            </a:endParaRPr>
          </a:p>
          <a:p>
            <a:pPr marL="609585" lvl="0" indent="-431789" algn="l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imes New Roman"/>
              <a:buChar char="●"/>
            </a:pPr>
            <a:r>
              <a:rPr lang="en" sz="2000">
                <a:latin typeface="Arial" panose="020B0604020202020204" pitchFamily="34" charset="0"/>
                <a:ea typeface="Times New Roman"/>
                <a:cs typeface="Arial" panose="020B0604020202020204" pitchFamily="34" charset="0"/>
                <a:sym typeface="Times New Roman"/>
              </a:rPr>
              <a:t>Competition from Reputed Chains</a:t>
            </a:r>
            <a:endParaRPr sz="2000">
              <a:latin typeface="Arial" panose="020B0604020202020204" pitchFamily="34" charset="0"/>
              <a:ea typeface="Times New Roman"/>
              <a:cs typeface="Arial" panose="020B0604020202020204" pitchFamily="34" charset="0"/>
              <a:sym typeface="Times New Roman"/>
            </a:endParaRPr>
          </a:p>
          <a:p>
            <a:pPr marL="609585" lvl="0" indent="-431789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imes New Roman"/>
              <a:buChar char="●"/>
            </a:pPr>
            <a:r>
              <a:rPr lang="en" sz="2000">
                <a:latin typeface="Arial" panose="020B0604020202020204" pitchFamily="34" charset="0"/>
                <a:ea typeface="Times New Roman"/>
                <a:cs typeface="Arial" panose="020B0604020202020204" pitchFamily="34" charset="0"/>
                <a:sym typeface="Times New Roman"/>
              </a:rPr>
              <a:t>Inflation</a:t>
            </a:r>
          </a:p>
          <a:p>
            <a:pPr marL="609585" lvl="0" indent="-431789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imes New Roman"/>
              <a:buChar char="●"/>
            </a:pPr>
            <a:r>
              <a:rPr lang="en" sz="2000">
                <a:latin typeface="Arial" panose="020B0604020202020204" pitchFamily="34" charset="0"/>
                <a:ea typeface="Times New Roman"/>
                <a:cs typeface="Arial" panose="020B0604020202020204" pitchFamily="34" charset="0"/>
                <a:sym typeface="Times New Roman"/>
              </a:rPr>
              <a:t>Changing Consumer Preferences</a:t>
            </a:r>
            <a:endParaRPr sz="2000">
              <a:latin typeface="Arial" panose="020B0604020202020204" pitchFamily="34" charset="0"/>
              <a:ea typeface="Times New Roman"/>
              <a:cs typeface="Arial" panose="020B0604020202020204" pitchFamily="34" charset="0"/>
              <a:sym typeface="Times New Roman"/>
            </a:endParaRPr>
          </a:p>
        </p:txBody>
      </p:sp>
      <p:sp>
        <p:nvSpPr>
          <p:cNvPr id="160" name="Google Shape;160;p22"/>
          <p:cNvSpPr/>
          <p:nvPr/>
        </p:nvSpPr>
        <p:spPr>
          <a:xfrm>
            <a:off x="506134" y="1617501"/>
            <a:ext cx="814133" cy="1118935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>
            <a:defPPr>
              <a:defRPr lang="en-US"/>
            </a:defPPr>
            <a:lvl1pPr marL="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/>
            <a:r>
              <a:rPr sz="3200" b="0" i="0"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rgbClr val="00B050"/>
                </a:solidFill>
                <a:latin typeface="Arial"/>
              </a:rPr>
              <a:t>S</a:t>
            </a:r>
          </a:p>
        </p:txBody>
      </p:sp>
      <p:sp>
        <p:nvSpPr>
          <p:cNvPr id="161" name="Google Shape;161;p22"/>
          <p:cNvSpPr/>
          <p:nvPr/>
        </p:nvSpPr>
        <p:spPr>
          <a:xfrm>
            <a:off x="10413665" y="1617503"/>
            <a:ext cx="979000" cy="1118932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>
            <a:defPPr>
              <a:defRPr lang="en-US"/>
            </a:defPPr>
            <a:lvl1pPr marL="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/>
            <a:r>
              <a:rPr sz="3200" b="0" i="0"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rgbClr val="00B0F0"/>
                </a:solidFill>
                <a:latin typeface="Arial"/>
              </a:rPr>
              <a:t>O</a:t>
            </a:r>
          </a:p>
        </p:txBody>
      </p:sp>
      <p:sp>
        <p:nvSpPr>
          <p:cNvPr id="162" name="Google Shape;162;p22"/>
          <p:cNvSpPr/>
          <p:nvPr/>
        </p:nvSpPr>
        <p:spPr>
          <a:xfrm>
            <a:off x="343567" y="3661835"/>
            <a:ext cx="1139267" cy="1118933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>
            <a:defPPr>
              <a:defRPr lang="en-US"/>
            </a:defPPr>
            <a:lvl1pPr marL="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/>
            <a:r>
              <a:rPr sz="3200" b="0" i="0"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rgbClr val="F1C232"/>
                </a:solidFill>
                <a:latin typeface="Arial"/>
              </a:rPr>
              <a:t>W</a:t>
            </a:r>
          </a:p>
        </p:txBody>
      </p:sp>
      <p:sp>
        <p:nvSpPr>
          <p:cNvPr id="163" name="Google Shape;163;p22"/>
          <p:cNvSpPr/>
          <p:nvPr/>
        </p:nvSpPr>
        <p:spPr>
          <a:xfrm>
            <a:off x="10413667" y="3661834"/>
            <a:ext cx="978999" cy="1118933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>
            <a:defPPr>
              <a:defRPr lang="en-US"/>
            </a:defPPr>
            <a:lvl1pPr marL="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/>
            <a:r>
              <a:rPr sz="3200" b="0" i="0"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rgbClr val="E06666"/>
                </a:solidFill>
                <a:latin typeface="Arial"/>
              </a:rPr>
              <a:t>T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09C509D2-0C1A-47B8-89C1-D3AB17D452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FA7EEE-9429-F76F-2AFE-0C5171B4BF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264" y="556994"/>
            <a:ext cx="4753535" cy="1672499"/>
          </a:xfrm>
        </p:spPr>
        <p:txBody>
          <a:bodyPr>
            <a:normAutofit/>
          </a:bodyPr>
          <a:lstStyle/>
          <a:p>
            <a:r>
              <a:rPr lang="en-US" sz="4000" b="1">
                <a:latin typeface="Arial"/>
                <a:cs typeface="Arial"/>
              </a:rPr>
              <a:t>Competitive Analysis</a:t>
            </a:r>
            <a:endParaRPr lang="en-US" sz="4000">
              <a:cs typeface="Calibri Light" panose="020F0302020204030204"/>
            </a:endParaRPr>
          </a:p>
        </p:txBody>
      </p:sp>
      <p:pic>
        <p:nvPicPr>
          <p:cNvPr id="6" name="Picture 5" descr="A group of people sitting at tables in a restaurant&#10;&#10;Description automatically generated">
            <a:extLst>
              <a:ext uri="{FF2B5EF4-FFF2-40B4-BE49-F238E27FC236}">
                <a16:creationId xmlns:a16="http://schemas.microsoft.com/office/drawing/2014/main" id="{5932B863-DBFE-170B-63CA-95E4210C14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671" r="14264" b="3"/>
          <a:stretch/>
        </p:blipFill>
        <p:spPr>
          <a:xfrm>
            <a:off x="-4642" y="10"/>
            <a:ext cx="3006061" cy="3339639"/>
          </a:xfrm>
          <a:prstGeom prst="rect">
            <a:avLst/>
          </a:prstGeom>
        </p:spPr>
      </p:pic>
      <p:pic>
        <p:nvPicPr>
          <p:cNvPr id="4" name="Picture 3" descr="A sign on a building&#10;&#10;Description automatically generated">
            <a:extLst>
              <a:ext uri="{FF2B5EF4-FFF2-40B4-BE49-F238E27FC236}">
                <a16:creationId xmlns:a16="http://schemas.microsoft.com/office/drawing/2014/main" id="{310C23EB-C3AB-EDAC-3608-D5B574379D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823" b="13554"/>
          <a:stretch/>
        </p:blipFill>
        <p:spPr>
          <a:xfrm>
            <a:off x="3198068" y="10"/>
            <a:ext cx="2991088" cy="3339639"/>
          </a:xfrm>
          <a:prstGeom prst="rect">
            <a:avLst/>
          </a:prstGeom>
        </p:spPr>
      </p:pic>
      <p:pic>
        <p:nvPicPr>
          <p:cNvPr id="5" name="Picture 4" descr="A burger king restaurant with a person walking in front of it&#10;&#10;Description automatically generated">
            <a:extLst>
              <a:ext uri="{FF2B5EF4-FFF2-40B4-BE49-F238E27FC236}">
                <a16:creationId xmlns:a16="http://schemas.microsoft.com/office/drawing/2014/main" id="{CDF20131-33F3-9526-648E-87C87A05712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754" r="3" b="21302"/>
          <a:stretch/>
        </p:blipFill>
        <p:spPr>
          <a:xfrm>
            <a:off x="-2" y="3518351"/>
            <a:ext cx="6189158" cy="3339649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23927A-1212-8FF0-D6BE-876207C249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0265" y="2413645"/>
            <a:ext cx="4753534" cy="3694734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1400" b="1">
                <a:latin typeface="Calibri"/>
                <a:cs typeface="Arial"/>
              </a:rPr>
              <a:t>Advantages Over Competition</a:t>
            </a:r>
            <a:endParaRPr lang="en-US" sz="1400">
              <a:latin typeface="Calibri"/>
              <a:cs typeface="Calibri" panose="020F0502020204030204"/>
            </a:endParaRPr>
          </a:p>
          <a:p>
            <a:pPr marL="457200" lvl="1" indent="0">
              <a:buNone/>
            </a:pPr>
            <a:r>
              <a:rPr lang="en-US" sz="1400">
                <a:latin typeface="Calibri"/>
                <a:cs typeface="Arial"/>
              </a:rPr>
              <a:t>•</a:t>
            </a:r>
            <a:r>
              <a:rPr lang="en-US" sz="1400" b="1">
                <a:latin typeface="Calibri"/>
                <a:cs typeface="Arial"/>
              </a:rPr>
              <a:t>Cheaper Rates</a:t>
            </a:r>
            <a:r>
              <a:rPr lang="en-US" sz="1400" b="1" i="1">
                <a:latin typeface="Calibri"/>
                <a:cs typeface="Arial"/>
              </a:rPr>
              <a:t>:</a:t>
            </a:r>
            <a:r>
              <a:rPr lang="en-US" sz="1400">
                <a:latin typeface="Calibri"/>
                <a:cs typeface="Arial"/>
              </a:rPr>
              <a:t> Burgers start at just Rs 50 and Fries at Rs 70. Whereas the competition has nothing under the Rs 100 price point.</a:t>
            </a:r>
            <a:endParaRPr lang="en-US" sz="1400">
              <a:latin typeface="Calibri"/>
              <a:cs typeface="Calibri" panose="020F0502020204030204"/>
            </a:endParaRPr>
          </a:p>
          <a:p>
            <a:pPr marL="457200" lvl="1" indent="0">
              <a:buNone/>
            </a:pPr>
            <a:r>
              <a:rPr lang="en-US" sz="1400">
                <a:latin typeface="Calibri"/>
                <a:cs typeface="Arial"/>
              </a:rPr>
              <a:t>•</a:t>
            </a:r>
            <a:r>
              <a:rPr lang="en-US" sz="1400" b="1">
                <a:latin typeface="Calibri"/>
                <a:cs typeface="Arial"/>
              </a:rPr>
              <a:t>Personal Touch</a:t>
            </a:r>
            <a:r>
              <a:rPr lang="en-US" sz="1400" b="1" i="1">
                <a:latin typeface="Calibri"/>
                <a:cs typeface="Arial"/>
              </a:rPr>
              <a:t>:</a:t>
            </a:r>
            <a:r>
              <a:rPr lang="en-US" sz="1400">
                <a:latin typeface="Calibri"/>
                <a:cs typeface="Arial"/>
              </a:rPr>
              <a:t> A sense of personal touch is always felt when purchasing from a small business. </a:t>
            </a:r>
            <a:endParaRPr lang="en-US" sz="1400">
              <a:latin typeface="Calibri"/>
              <a:cs typeface="Calibri" panose="020F0502020204030204"/>
            </a:endParaRPr>
          </a:p>
          <a:p>
            <a:pPr marL="457200" lvl="1" indent="0">
              <a:buNone/>
            </a:pPr>
            <a:r>
              <a:rPr lang="en-US" sz="1400">
                <a:latin typeface="Calibri"/>
                <a:cs typeface="Arial"/>
              </a:rPr>
              <a:t>•</a:t>
            </a:r>
            <a:r>
              <a:rPr lang="en-US" sz="1400" b="1">
                <a:latin typeface="Calibri"/>
                <a:cs typeface="Arial"/>
              </a:rPr>
              <a:t>Quality Ingredients</a:t>
            </a:r>
            <a:r>
              <a:rPr lang="en-US" sz="1400" b="1" i="1">
                <a:latin typeface="Calibri"/>
                <a:cs typeface="Arial"/>
              </a:rPr>
              <a:t>:</a:t>
            </a:r>
            <a:r>
              <a:rPr lang="en-US" sz="1400">
                <a:latin typeface="Calibri"/>
                <a:cs typeface="Arial"/>
              </a:rPr>
              <a:t> Exclusive use of high-quality ingredients provides a superior taste that stands out in the market.</a:t>
            </a:r>
            <a:endParaRPr lang="en-US" sz="1400">
              <a:latin typeface="Calibri"/>
              <a:cs typeface="Calibri" panose="020F0502020204030204"/>
            </a:endParaRPr>
          </a:p>
          <a:p>
            <a:pPr marL="0" indent="0">
              <a:buNone/>
            </a:pPr>
            <a:endParaRPr lang="en-US" sz="1400">
              <a:latin typeface="Calibri"/>
              <a:cs typeface="Arial"/>
            </a:endParaRPr>
          </a:p>
          <a:p>
            <a:pPr marL="0" indent="0">
              <a:buNone/>
            </a:pPr>
            <a:r>
              <a:rPr lang="en-US" sz="1400" b="1">
                <a:latin typeface="Calibri"/>
                <a:cs typeface="Arial"/>
              </a:rPr>
              <a:t>Threats from Competitors</a:t>
            </a:r>
            <a:endParaRPr lang="en-US" sz="1400">
              <a:latin typeface="Calibri"/>
              <a:cs typeface="Calibri" panose="020F0502020204030204"/>
            </a:endParaRPr>
          </a:p>
          <a:p>
            <a:pPr marL="457200" lvl="1" indent="0">
              <a:buNone/>
            </a:pPr>
            <a:r>
              <a:rPr lang="en-US" sz="1400">
                <a:latin typeface="Calibri"/>
                <a:cs typeface="Arial"/>
              </a:rPr>
              <a:t>•</a:t>
            </a:r>
            <a:r>
              <a:rPr lang="en-US" sz="1400" b="1">
                <a:latin typeface="Calibri"/>
                <a:cs typeface="Arial"/>
              </a:rPr>
              <a:t>Diverse Offerings</a:t>
            </a:r>
            <a:r>
              <a:rPr lang="en-US" sz="1400" b="1" i="1">
                <a:latin typeface="Calibri"/>
                <a:cs typeface="Arial"/>
              </a:rPr>
              <a:t>:</a:t>
            </a:r>
            <a:r>
              <a:rPr lang="en-US" sz="1400">
                <a:latin typeface="Calibri"/>
                <a:cs typeface="Arial"/>
              </a:rPr>
              <a:t> Competitors with a broader range of menu options may attract customers looking for variety.</a:t>
            </a:r>
            <a:endParaRPr lang="en-US" sz="1400">
              <a:latin typeface="Calibri"/>
              <a:cs typeface="Calibri" panose="020F0502020204030204"/>
            </a:endParaRPr>
          </a:p>
          <a:p>
            <a:pPr marL="457200" lvl="1" indent="0">
              <a:buNone/>
            </a:pPr>
            <a:r>
              <a:rPr lang="en-US" sz="1400">
                <a:latin typeface="Calibri"/>
                <a:cs typeface="Arial"/>
              </a:rPr>
              <a:t>•</a:t>
            </a:r>
            <a:r>
              <a:rPr lang="en-US" sz="1400" b="1">
                <a:latin typeface="Calibri"/>
                <a:cs typeface="Arial"/>
              </a:rPr>
              <a:t>Better Experience</a:t>
            </a:r>
            <a:r>
              <a:rPr lang="en-US" sz="1400" b="1" i="1">
                <a:latin typeface="Calibri"/>
                <a:cs typeface="Arial"/>
              </a:rPr>
              <a:t>:</a:t>
            </a:r>
            <a:r>
              <a:rPr lang="en-US" sz="1400">
                <a:latin typeface="Calibri"/>
                <a:cs typeface="Arial"/>
              </a:rPr>
              <a:t> Rival businesses offering better overall experience as they are established chains.</a:t>
            </a:r>
            <a:endParaRPr lang="en-US" sz="1400">
              <a:latin typeface="Calibri"/>
              <a:cs typeface="Calibri" panose="020F0502020204030204"/>
            </a:endParaRPr>
          </a:p>
          <a:p>
            <a:pPr marL="0" indent="0">
              <a:buNone/>
            </a:pPr>
            <a:endParaRPr lang="en-US" sz="14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742709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6BF677-ABC0-46FB-9009-A4DF118886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251316" cy="1807305"/>
          </a:xfrm>
        </p:spPr>
        <p:txBody>
          <a:bodyPr>
            <a:normAutofit/>
          </a:bodyPr>
          <a:lstStyle/>
          <a:p>
            <a:r>
              <a:rPr lang="en-US" b="1">
                <a:latin typeface="Calibri Light"/>
                <a:cs typeface="Calibri Light"/>
              </a:rPr>
              <a:t>Marketing and Sales Goals</a:t>
            </a:r>
            <a:endParaRPr lang="en-US" b="1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46D36EC9-0F8D-E3F7-A928-23F36B6147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33297"/>
            <a:ext cx="5493679" cy="3843666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1800" b="1">
                <a:cs typeface="Calibri"/>
              </a:rPr>
              <a:t>Brand Awareness and Engagement Goals</a:t>
            </a:r>
          </a:p>
          <a:p>
            <a:pPr marL="457200" lvl="1">
              <a:buNone/>
            </a:pPr>
            <a:r>
              <a:rPr lang="en-US" sz="1800">
                <a:cs typeface="Calibri"/>
              </a:rPr>
              <a:t>•Increase brand awareness by 20% by the end of the year 2024.</a:t>
            </a:r>
          </a:p>
          <a:p>
            <a:pPr marL="457200" lvl="1">
              <a:buNone/>
            </a:pPr>
            <a:r>
              <a:rPr lang="en-US" sz="1800">
                <a:cs typeface="Calibri"/>
              </a:rPr>
              <a:t>•Gain eyeballs on social media pages. More views and more interactions by 25%</a:t>
            </a:r>
          </a:p>
          <a:p>
            <a:pPr marL="457200" lvl="1">
              <a:buNone/>
            </a:pPr>
            <a:r>
              <a:rPr lang="en-US" sz="1800">
                <a:cs typeface="Calibri"/>
              </a:rPr>
              <a:t>•Partner with corporates and more colleges to up the revenue and feedback.</a:t>
            </a:r>
          </a:p>
          <a:p>
            <a:pPr marL="0">
              <a:buNone/>
            </a:pPr>
            <a:r>
              <a:rPr lang="en-US" sz="1800" b="1">
                <a:cs typeface="Calibri"/>
              </a:rPr>
              <a:t>Sales and Revenue Goals</a:t>
            </a:r>
          </a:p>
          <a:p>
            <a:pPr marL="457200" lvl="1" indent="0">
              <a:buNone/>
            </a:pPr>
            <a:r>
              <a:rPr lang="en-US" sz="1800">
                <a:cs typeface="Calibri"/>
              </a:rPr>
              <a:t>•Achieve a 50% increase in overall revenue.</a:t>
            </a:r>
          </a:p>
          <a:p>
            <a:pPr marL="457200" lvl="1" indent="0">
              <a:buNone/>
            </a:pPr>
            <a:r>
              <a:rPr lang="en-US" sz="1800">
                <a:cs typeface="Calibri"/>
              </a:rPr>
              <a:t>•Open at 2-3 new locations next year.</a:t>
            </a:r>
          </a:p>
          <a:p>
            <a:pPr marL="457200" lvl="1" indent="0">
              <a:buNone/>
            </a:pPr>
            <a:r>
              <a:rPr lang="en-US" sz="1800">
                <a:cs typeface="Calibri"/>
              </a:rPr>
              <a:t>•Increase online orders by 30% through targeted campaigns.</a:t>
            </a:r>
          </a:p>
          <a:p>
            <a:pPr marL="457200" lvl="1" indent="0">
              <a:buNone/>
            </a:pPr>
            <a:r>
              <a:rPr lang="en-US" sz="1800">
                <a:cs typeface="Calibri"/>
              </a:rPr>
              <a:t>•Grow average order value by 15% by introducing new product offerings and bundle packages.</a:t>
            </a:r>
          </a:p>
          <a:p>
            <a:endParaRPr lang="en-US" sz="1400">
              <a:cs typeface="Calibri"/>
            </a:endParaRPr>
          </a:p>
        </p:txBody>
      </p:sp>
      <p:pic>
        <p:nvPicPr>
          <p:cNvPr id="16" name="Picture 15" descr="A group of people in a room with charts and graphs&#10;&#10;Description automatically generated">
            <a:extLst>
              <a:ext uri="{FF2B5EF4-FFF2-40B4-BE49-F238E27FC236}">
                <a16:creationId xmlns:a16="http://schemas.microsoft.com/office/drawing/2014/main" id="{94F07938-29F0-3E90-AF11-D653645E95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019" r="4035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1840611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2040</Words>
  <Application>Microsoft Macintosh PowerPoint</Application>
  <PresentationFormat>Widescreen</PresentationFormat>
  <Paragraphs>242</Paragraphs>
  <Slides>31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8" baseType="lpstr">
      <vt:lpstr>Arial</vt:lpstr>
      <vt:lpstr>Calibri</vt:lpstr>
      <vt:lpstr>Calibri Light</vt:lpstr>
      <vt:lpstr>Roboto</vt:lpstr>
      <vt:lpstr>Times New Roman</vt:lpstr>
      <vt:lpstr>Wingdings</vt:lpstr>
      <vt:lpstr>Office Theme</vt:lpstr>
      <vt:lpstr>BIA 672-C (Marketing Analytics) Final Project Presentation - Fall 2023  Marketing Strategy Analysis on Trays Eatery </vt:lpstr>
      <vt:lpstr>PowerPoint Presentation</vt:lpstr>
      <vt:lpstr>Executive Summary</vt:lpstr>
      <vt:lpstr>Target Market - Demographics and Psychographics</vt:lpstr>
      <vt:lpstr>Pricing and Distribution Channels</vt:lpstr>
      <vt:lpstr>Pricing and Distribution Channels</vt:lpstr>
      <vt:lpstr>SWOT Analysis </vt:lpstr>
      <vt:lpstr>Competitive Analysis</vt:lpstr>
      <vt:lpstr>Marketing and Sales Goals</vt:lpstr>
      <vt:lpstr>Customer Segmentation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Price Elasticity Fits</vt:lpstr>
      <vt:lpstr>PowerPoint Presentation</vt:lpstr>
      <vt:lpstr>PowerPoint Presentation</vt:lpstr>
      <vt:lpstr>Marketing Plan</vt:lpstr>
      <vt:lpstr>Marketing Plan</vt:lpstr>
      <vt:lpstr>Contingency Plan</vt:lpstr>
      <vt:lpstr>Contingency Plan</vt:lpstr>
      <vt:lpstr>Implementation Plan</vt:lpstr>
      <vt:lpstr>Implementation Plan</vt:lpstr>
      <vt:lpstr>Implementation Plan</vt:lpstr>
      <vt:lpstr>Implementation Plan</vt:lpstr>
      <vt:lpstr>BUDGET</vt:lpstr>
      <vt:lpstr>BUDGET</vt:lpstr>
      <vt:lpstr>BUDGET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Prime Stop</dc:title>
  <dc:creator>Syed Lal Basha Qaderie</dc:creator>
  <cp:lastModifiedBy>Madhumitha Sai Srija Ganta - mganta</cp:lastModifiedBy>
  <cp:revision>5</cp:revision>
  <dcterms:created xsi:type="dcterms:W3CDTF">2023-12-14T17:53:52Z</dcterms:created>
  <dcterms:modified xsi:type="dcterms:W3CDTF">2025-07-04T00:24:58Z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a73fd474-4f3c-44ed-88fb-5cc4bd2471bf_Enabled">
    <vt:lpwstr>true</vt:lpwstr>
  </property>
  <property fmtid="{D5CDD505-2E9C-101B-9397-08002B2CF9AE}" pid="3" name="MSIP_Label_a73fd474-4f3c-44ed-88fb-5cc4bd2471bf_SetDate">
    <vt:lpwstr>2023-12-14T18:47:01Z</vt:lpwstr>
  </property>
  <property fmtid="{D5CDD505-2E9C-101B-9397-08002B2CF9AE}" pid="4" name="MSIP_Label_a73fd474-4f3c-44ed-88fb-5cc4bd2471bf_Method">
    <vt:lpwstr>Privileged</vt:lpwstr>
  </property>
  <property fmtid="{D5CDD505-2E9C-101B-9397-08002B2CF9AE}" pid="5" name="MSIP_Label_a73fd474-4f3c-44ed-88fb-5cc4bd2471bf_Name">
    <vt:lpwstr>defa4170-0d19-0005-0004-bc88714345d2</vt:lpwstr>
  </property>
  <property fmtid="{D5CDD505-2E9C-101B-9397-08002B2CF9AE}" pid="6" name="MSIP_Label_a73fd474-4f3c-44ed-88fb-5cc4bd2471bf_SiteId">
    <vt:lpwstr>8d1a69ec-03b5-4345-ae21-dad112f5fb4f</vt:lpwstr>
  </property>
  <property fmtid="{D5CDD505-2E9C-101B-9397-08002B2CF9AE}" pid="7" name="MSIP_Label_a73fd474-4f3c-44ed-88fb-5cc4bd2471bf_ActionId">
    <vt:lpwstr>4c4ef7d4-b7d9-4ebc-8b83-42ef668a6c34</vt:lpwstr>
  </property>
  <property fmtid="{D5CDD505-2E9C-101B-9397-08002B2CF9AE}" pid="8" name="MSIP_Label_a73fd474-4f3c-44ed-88fb-5cc4bd2471bf_ContentBits">
    <vt:lpwstr>0</vt:lpwstr>
  </property>
</Properties>
</file>